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D1F"/>
    <a:srgbClr val="BED395"/>
    <a:srgbClr val="9ABB59"/>
    <a:srgbClr val="210F01"/>
    <a:srgbClr val="68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50F8-8A97-411C-9AF9-ACDD92B44EE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Arrow Connector 198"/>
          <p:cNvCxnSpPr>
            <a:stCxn id="13" idx="0"/>
            <a:endCxn id="7" idx="1"/>
          </p:cNvCxnSpPr>
          <p:nvPr/>
        </p:nvCxnSpPr>
        <p:spPr>
          <a:xfrm flipV="1">
            <a:off x="2671106" y="342222"/>
            <a:ext cx="2302284" cy="526705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0" idx="0"/>
            <a:endCxn id="7" idx="2"/>
          </p:cNvCxnSpPr>
          <p:nvPr/>
        </p:nvCxnSpPr>
        <p:spPr>
          <a:xfrm flipV="1">
            <a:off x="5909494" y="558246"/>
            <a:ext cx="0" cy="310681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976049" y="363403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-times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73390" y="126198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-threads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218" y="445602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35002" y="5891482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mo-json-config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35002" y="126198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-files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0" idx="1"/>
          </p:cNvCxnSpPr>
          <p:nvPr/>
        </p:nvCxnSpPr>
        <p:spPr>
          <a:xfrm>
            <a:off x="3607210" y="1084951"/>
            <a:ext cx="1366180" cy="0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5" idx="0"/>
          </p:cNvCxnSpPr>
          <p:nvPr/>
        </p:nvCxnSpPr>
        <p:spPr>
          <a:xfrm>
            <a:off x="2671106" y="1300975"/>
            <a:ext cx="3239205" cy="459050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11" idx="3"/>
          </p:cNvCxnSpPr>
          <p:nvPr/>
        </p:nvCxnSpPr>
        <p:spPr>
          <a:xfrm flipH="1">
            <a:off x="3607210" y="6107506"/>
            <a:ext cx="1366997" cy="0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4" idx="0"/>
          </p:cNvCxnSpPr>
          <p:nvPr/>
        </p:nvCxnSpPr>
        <p:spPr>
          <a:xfrm>
            <a:off x="5909494" y="1300975"/>
            <a:ext cx="2002659" cy="2333062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4" idx="1"/>
          </p:cNvCxnSpPr>
          <p:nvPr/>
        </p:nvCxnSpPr>
        <p:spPr>
          <a:xfrm>
            <a:off x="2671106" y="1300975"/>
            <a:ext cx="4304943" cy="254908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4" idx="0"/>
          </p:cNvCxnSpPr>
          <p:nvPr/>
        </p:nvCxnSpPr>
        <p:spPr>
          <a:xfrm flipH="1">
            <a:off x="7912153" y="2687726"/>
            <a:ext cx="28894" cy="946311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0"/>
            <a:endCxn id="12" idx="2"/>
          </p:cNvCxnSpPr>
          <p:nvPr/>
        </p:nvCxnSpPr>
        <p:spPr>
          <a:xfrm flipV="1">
            <a:off x="2671106" y="558246"/>
            <a:ext cx="0" cy="31068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0"/>
            <a:endCxn id="12" idx="3"/>
          </p:cNvCxnSpPr>
          <p:nvPr/>
        </p:nvCxnSpPr>
        <p:spPr>
          <a:xfrm flipH="1" flipV="1">
            <a:off x="3607210" y="342222"/>
            <a:ext cx="2302284" cy="526705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3" idx="2"/>
            <a:endCxn id="6" idx="0"/>
          </p:cNvCxnSpPr>
          <p:nvPr/>
        </p:nvCxnSpPr>
        <p:spPr>
          <a:xfrm flipH="1">
            <a:off x="1249322" y="1300975"/>
            <a:ext cx="1421784" cy="182221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2"/>
            <a:endCxn id="6" idx="0"/>
          </p:cNvCxnSpPr>
          <p:nvPr/>
        </p:nvCxnSpPr>
        <p:spPr>
          <a:xfrm>
            <a:off x="1249322" y="2484683"/>
            <a:ext cx="0" cy="638503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0" idx="2"/>
            <a:endCxn id="5" idx="0"/>
          </p:cNvCxnSpPr>
          <p:nvPr/>
        </p:nvCxnSpPr>
        <p:spPr>
          <a:xfrm>
            <a:off x="5909494" y="1300975"/>
            <a:ext cx="817" cy="4590507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3" idx="2"/>
            <a:endCxn id="11" idx="0"/>
          </p:cNvCxnSpPr>
          <p:nvPr/>
        </p:nvCxnSpPr>
        <p:spPr>
          <a:xfrm>
            <a:off x="2671106" y="1300975"/>
            <a:ext cx="0" cy="459050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0" idx="2"/>
            <a:endCxn id="11" idx="0"/>
          </p:cNvCxnSpPr>
          <p:nvPr/>
        </p:nvCxnSpPr>
        <p:spPr>
          <a:xfrm flipH="1">
            <a:off x="2671106" y="1300975"/>
            <a:ext cx="3238388" cy="4590507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0" idx="2"/>
            <a:endCxn id="8" idx="3"/>
          </p:cNvCxnSpPr>
          <p:nvPr/>
        </p:nvCxnSpPr>
        <p:spPr>
          <a:xfrm flipH="1">
            <a:off x="2185426" y="1300975"/>
            <a:ext cx="3724068" cy="3371075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13" idx="2"/>
            <a:endCxn id="8" idx="0"/>
          </p:cNvCxnSpPr>
          <p:nvPr/>
        </p:nvCxnSpPr>
        <p:spPr>
          <a:xfrm flipH="1">
            <a:off x="1249322" y="1300975"/>
            <a:ext cx="1421784" cy="315505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13218" y="2052635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mo-kwargs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74207" y="5891482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</a:t>
            </a:r>
            <a:endParaRPr lang="en-US" dirty="0" smtClean="0"/>
          </a:p>
        </p:txBody>
      </p:sp>
      <p:cxnSp>
        <p:nvCxnSpPr>
          <p:cNvPr id="140" name="Straight Arrow Connector 139"/>
          <p:cNvCxnSpPr>
            <a:stCxn id="13" idx="2"/>
            <a:endCxn id="113" idx="0"/>
          </p:cNvCxnSpPr>
          <p:nvPr/>
        </p:nvCxnSpPr>
        <p:spPr>
          <a:xfrm flipH="1">
            <a:off x="1249322" y="1300975"/>
            <a:ext cx="1421784" cy="75166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2"/>
            <a:endCxn id="6" idx="3"/>
          </p:cNvCxnSpPr>
          <p:nvPr/>
        </p:nvCxnSpPr>
        <p:spPr>
          <a:xfrm flipH="1">
            <a:off x="2185426" y="1300975"/>
            <a:ext cx="3724068" cy="2038235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3218" y="312318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-collections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13" idx="2"/>
            <a:endCxn id="9" idx="1"/>
          </p:cNvCxnSpPr>
          <p:nvPr/>
        </p:nvCxnSpPr>
        <p:spPr>
          <a:xfrm>
            <a:off x="2671106" y="1300975"/>
            <a:ext cx="4333837" cy="117072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6" idx="2"/>
            <a:endCxn id="8" idx="0"/>
          </p:cNvCxnSpPr>
          <p:nvPr/>
        </p:nvCxnSpPr>
        <p:spPr>
          <a:xfrm>
            <a:off x="1249322" y="3555234"/>
            <a:ext cx="0" cy="900792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9" idx="2"/>
            <a:endCxn id="8" idx="3"/>
          </p:cNvCxnSpPr>
          <p:nvPr/>
        </p:nvCxnSpPr>
        <p:spPr>
          <a:xfrm flipH="1">
            <a:off x="2185426" y="2687726"/>
            <a:ext cx="5755621" cy="1984324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  <a:endCxn id="5" idx="0"/>
          </p:cNvCxnSpPr>
          <p:nvPr/>
        </p:nvCxnSpPr>
        <p:spPr>
          <a:xfrm flipH="1">
            <a:off x="5910311" y="4066085"/>
            <a:ext cx="2001842" cy="1825397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73390" y="86892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-logs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5002" y="86892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-dots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4943" y="2255678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-math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0" idx="2"/>
            <a:endCxn id="9" idx="0"/>
          </p:cNvCxnSpPr>
          <p:nvPr/>
        </p:nvCxnSpPr>
        <p:spPr>
          <a:xfrm>
            <a:off x="5909494" y="1300975"/>
            <a:ext cx="2031553" cy="954703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8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22</cp:revision>
  <dcterms:created xsi:type="dcterms:W3CDTF">2017-02-03T13:17:47Z</dcterms:created>
  <dcterms:modified xsi:type="dcterms:W3CDTF">2019-01-25T20:04:34Z</dcterms:modified>
</cp:coreProperties>
</file>