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2" r:id="rId4"/>
    <p:sldId id="278" r:id="rId5"/>
    <p:sldId id="276" r:id="rId6"/>
    <p:sldId id="263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76" autoAdjust="0"/>
  </p:normalViewPr>
  <p:slideViewPr>
    <p:cSldViewPr snapToGrid="0">
      <p:cViewPr varScale="1">
        <p:scale>
          <a:sx n="174" d="100"/>
          <a:sy n="174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C203-C60F-4F58-A893-D058A36AB2D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29457-356E-4D5D-B97F-6B0C1CB2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353437/spaceship_rocket_space_launch_ico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https://www.iconfinder.com/icons/353437/spaceship_rocket_space_launch_icon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2F8A-3D39-453B-97B3-448A71AE72F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246312" y="6356350"/>
            <a:ext cx="16993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www.pyship.org</a:t>
            </a:r>
          </a:p>
        </p:txBody>
      </p:sp>
    </p:spTree>
    <p:extLst>
      <p:ext uri="{BB962C8B-B14F-4D97-AF65-F5344CB8AC3E}">
        <p14:creationId xmlns:p14="http://schemas.microsoft.com/office/powerpoint/2010/main" val="51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ship.org/" TargetMode="External"/><Relationship Id="rId7" Type="http://schemas.openxmlformats.org/officeDocument/2006/relationships/hyperlink" Target="https://www.iconfinder.com/icons/353437/spaceship_rocket_space_launch_ic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jamesabel" TargetMode="External"/><Relationship Id="rId4" Type="http://schemas.openxmlformats.org/officeDocument/2006/relationships/hyperlink" Target="http://www.abel.c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://manicallydepressedmoderatelyfunny.blogspot.com/2015/01/halo-5-beta-livedierepea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amesabel/pyshipexam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amesabel/pysh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kluyver/flit" TargetMode="External"/><Relationship Id="rId2" Type="http://schemas.openxmlformats.org/officeDocument/2006/relationships/hyperlink" Target="https://github.com/takluyver/pyns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yvideo.org/pycon-us-2016/glyph-shipping-software-to-users-with-python-pycon-2016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2exe.org/" TargetMode="External"/><Relationship Id="rId7" Type="http://schemas.openxmlformats.org/officeDocument/2006/relationships/hyperlink" Target="https://github.com/takluyver/pynsist" TargetMode="External"/><Relationship Id="rId2" Type="http://schemas.openxmlformats.org/officeDocument/2006/relationships/hyperlink" Target="http://cx-freeze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installer.org/" TargetMode="External"/><Relationship Id="rId5" Type="http://schemas.openxmlformats.org/officeDocument/2006/relationships/hyperlink" Target="http://pybee.org/project/projects/tools/briefcase/" TargetMode="External"/><Relationship Id="rId4" Type="http://schemas.openxmlformats.org/officeDocument/2006/relationships/hyperlink" Target="https://pythonhosted.org/py2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25195"/>
            <a:ext cx="7331170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PyShip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Easily Ship your Python Desktop Apps to End Users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26300"/>
            <a:ext cx="7101016" cy="289921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James Abel</a:t>
            </a:r>
          </a:p>
          <a:p>
            <a:pPr algn="l"/>
            <a:r>
              <a:rPr lang="en-US" sz="2000" dirty="0" err="1"/>
              <a:t>pyninsula</a:t>
            </a:r>
            <a:endParaRPr lang="en-US" sz="2000" dirty="0"/>
          </a:p>
          <a:p>
            <a:pPr algn="l"/>
            <a:r>
              <a:rPr lang="en-US" sz="2000" dirty="0"/>
              <a:t>Oct 27, 2020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>
                <a:hlinkClick r:id="rId3"/>
              </a:rPr>
              <a:t>www.pyship.org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>
                <a:hlinkClick r:id="rId4"/>
              </a:rPr>
              <a:t>www.abel.co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@jamesabel </a:t>
            </a:r>
          </a:p>
          <a:p>
            <a:pPr algn="l"/>
            <a:r>
              <a:rPr lang="en-US" sz="2000" dirty="0">
                <a:hlinkClick r:id="rId5"/>
              </a:rPr>
              <a:t>https://github.com/jamesabel</a:t>
            </a:r>
            <a:r>
              <a:rPr lang="en-US" sz="2000" dirty="0"/>
              <a:t>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AB2035D-6342-407D-B160-D192AC1BC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54" y="1012608"/>
            <a:ext cx="4836520" cy="4836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4AB45-703E-40F2-B71C-4B292870F04B}"/>
              </a:ext>
            </a:extLst>
          </p:cNvPr>
          <p:cNvSpPr txBox="1"/>
          <p:nvPr/>
        </p:nvSpPr>
        <p:spPr>
          <a:xfrm>
            <a:off x="8972179" y="5253182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7"/>
              </a:rPr>
              <a:t>https://bogdanrosu.com/</a:t>
            </a:r>
          </a:p>
        </p:txBody>
      </p:sp>
    </p:spTree>
    <p:extLst>
      <p:ext uri="{BB962C8B-B14F-4D97-AF65-F5344CB8AC3E}">
        <p14:creationId xmlns:p14="http://schemas.microsoft.com/office/powerpoint/2010/main" val="10907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57" y="177758"/>
            <a:ext cx="5919950" cy="3607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9" y="1201473"/>
            <a:ext cx="3411062" cy="17633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043717" y="2420157"/>
            <a:ext cx="2052283" cy="0"/>
          </a:xfrm>
          <a:prstGeom prst="straightConnector1">
            <a:avLst/>
          </a:prstGeom>
          <a:ln w="203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11161" y="3785227"/>
            <a:ext cx="4336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4"/>
              </a:rPr>
              <a:t>http://manicallydepressedmoderatelyfunny.blogspot.com/2015/01/halo-5-beta-livedierepeat.html</a:t>
            </a:r>
            <a:r>
              <a:rPr lang="en-US" sz="8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412" y="3575097"/>
            <a:ext cx="11795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PyShip</a:t>
            </a:r>
            <a:r>
              <a:rPr lang="en-US" sz="2400" b="1" dirty="0"/>
              <a:t> Project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Easily provide Python “desktop” apps to 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 with virtually any modern Python application (and required libraries)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assumption of pre-installed Python interpreter or environments on user’s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 can update itself in the background (no user intervention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Native application (e.g. .exe for 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Windows.  Architecture extensible to other populator OSs (e.g. MacOS, Linux)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FA1A70D2-7716-4FA4-9E1F-215507AC2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57" y="852382"/>
            <a:ext cx="1377779" cy="13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5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2826"/>
            <a:ext cx="10919460" cy="903018"/>
          </a:xfrm>
        </p:spPr>
        <p:txBody>
          <a:bodyPr>
            <a:normAutofit/>
          </a:bodyPr>
          <a:lstStyle/>
          <a:p>
            <a:r>
              <a:rPr lang="en-US" b="1" dirty="0" err="1"/>
              <a:t>PyShip</a:t>
            </a:r>
            <a:r>
              <a:rPr lang="en-US" b="1" dirty="0"/>
              <a:t> High Level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6736" y="2016151"/>
            <a:ext cx="4027522" cy="16312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Embedded Python Interpreter 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+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Your App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+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Required Packages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6735" y="4027680"/>
            <a:ext cx="4027523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Native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Launcher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" y="1627505"/>
            <a:ext cx="5306197" cy="3005909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5733" y="1731458"/>
            <a:ext cx="404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clip (Complete Location Independent Python)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584" y="1273606"/>
            <a:ext cx="197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PyShip</a:t>
            </a:r>
            <a:r>
              <a:rPr lang="en-US" b="1" dirty="0"/>
              <a:t>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9796" y="5188939"/>
            <a:ext cx="2362199" cy="70788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Installer Tool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NSIS (Windows)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 flipH="1">
            <a:off x="3140897" y="4633414"/>
            <a:ext cx="7502" cy="560977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805" y="5333005"/>
            <a:ext cx="1684864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Installer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21995" y="5561039"/>
            <a:ext cx="67733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EDA984-114C-4D2D-AC3B-69AEB9572925}"/>
              </a:ext>
            </a:extLst>
          </p:cNvPr>
          <p:cNvSpPr txBox="1"/>
          <p:nvPr/>
        </p:nvSpPr>
        <p:spPr>
          <a:xfrm>
            <a:off x="6318661" y="1356021"/>
            <a:ext cx="5453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Create your Python application runnable as a “main module” (e.g.  python –m &lt;your module&gt;)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Package your application as a distribution (e.g. wheel)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Add a few fields to </a:t>
            </a:r>
            <a:r>
              <a:rPr lang="en-US" sz="2400" b="1" dirty="0" err="1"/>
              <a:t>pyproject.toml</a:t>
            </a: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Run </a:t>
            </a:r>
            <a:r>
              <a:rPr lang="en-US" sz="2400" b="1" dirty="0" err="1"/>
              <a:t>pyship</a:t>
            </a:r>
            <a:r>
              <a:rPr lang="en-US" sz="2400" b="1" dirty="0"/>
              <a:t> to create installer and clip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Release installer to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Update as desired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0E1E53-C78A-4520-BCB5-0A3676C5369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90497" y="3656460"/>
            <a:ext cx="0" cy="37122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EAA3F679-112C-4FA9-916B-32D9B285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5" y="3778035"/>
            <a:ext cx="781985" cy="7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 err="1"/>
              <a:t>pyshipexample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2057883"/>
            <a:ext cx="10515600" cy="393471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https://github.com/jamesabel/pyshipexample</a:t>
            </a:r>
            <a:r>
              <a:rPr lang="en-US" dirty="0"/>
              <a:t> </a:t>
            </a:r>
          </a:p>
          <a:p>
            <a:r>
              <a:rPr lang="en-US" dirty="0"/>
              <a:t>Learn to use </a:t>
            </a:r>
            <a:r>
              <a:rPr lang="en-US" dirty="0" err="1"/>
              <a:t>pyship</a:t>
            </a:r>
            <a:r>
              <a:rPr lang="en-US" dirty="0"/>
              <a:t> by example</a:t>
            </a:r>
          </a:p>
          <a:p>
            <a:r>
              <a:rPr lang="en-US" dirty="0"/>
              <a:t>Very small GUI application</a:t>
            </a:r>
          </a:p>
          <a:p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9DC2671-1026-4795-A221-65A2C7D8F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483" y="196947"/>
            <a:ext cx="1860937" cy="18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 err="1"/>
              <a:t>PyShip</a:t>
            </a:r>
            <a:r>
              <a:rPr lang="en-US" dirty="0"/>
              <a:t> is in beta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16412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https://github.com/jamesabel/pyship</a:t>
            </a:r>
            <a:r>
              <a:rPr lang="en-US" dirty="0"/>
              <a:t> </a:t>
            </a:r>
          </a:p>
          <a:p>
            <a:r>
              <a:rPr lang="en-US" dirty="0"/>
              <a:t>MIT license</a:t>
            </a:r>
          </a:p>
          <a:p>
            <a:r>
              <a:rPr lang="en-US" dirty="0"/>
              <a:t>v0.0.10</a:t>
            </a:r>
          </a:p>
          <a:p>
            <a:r>
              <a:rPr lang="en-US" dirty="0"/>
              <a:t>On </a:t>
            </a:r>
            <a:r>
              <a:rPr lang="en-US" dirty="0" err="1"/>
              <a:t>PyPI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pyship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Looking for beta testers!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3486652-B817-4B90-B33F-6D924716B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483" y="196947"/>
            <a:ext cx="1860937" cy="1860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E846C-C8CD-426C-BAFB-DA7BCA1AB5B6}"/>
              </a:ext>
            </a:extLst>
          </p:cNvPr>
          <p:cNvSpPr txBox="1"/>
          <p:nvPr/>
        </p:nvSpPr>
        <p:spPr>
          <a:xfrm rot="18769369">
            <a:off x="4884103" y="1758480"/>
            <a:ext cx="499085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ln>
                  <a:noFill/>
                  <a:prstDash val="sysDot"/>
                </a:ln>
                <a:solidFill>
                  <a:srgbClr val="FF0000">
                    <a:alpha val="20000"/>
                  </a:srgbClr>
                </a:solidFill>
                <a:latin typeface="Impact" panose="020B0806030902050204" pitchFamily="34" charset="0"/>
              </a:rPr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123815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758" y="134537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7" y="1383527"/>
            <a:ext cx="10981266" cy="5008805"/>
          </a:xfrm>
        </p:spPr>
        <p:txBody>
          <a:bodyPr>
            <a:normAutofit/>
          </a:bodyPr>
          <a:lstStyle/>
          <a:p>
            <a:r>
              <a:rPr lang="en-US" sz="3200" dirty="0"/>
              <a:t>Thomas </a:t>
            </a:r>
            <a:r>
              <a:rPr lang="en-US" sz="3200" dirty="0" err="1"/>
              <a:t>Kluyver</a:t>
            </a:r>
            <a:r>
              <a:rPr lang="en-US" sz="3200" dirty="0"/>
              <a:t> ( </a:t>
            </a:r>
            <a:r>
              <a:rPr lang="en-US" sz="3200" dirty="0" err="1">
                <a:hlinkClick r:id="rId2"/>
              </a:rPr>
              <a:t>pynsist</a:t>
            </a:r>
            <a:r>
              <a:rPr lang="en-US" sz="3200" dirty="0">
                <a:hlinkClick r:id="rId2"/>
              </a:rPr>
              <a:t> </a:t>
            </a:r>
            <a:r>
              <a:rPr lang="en-US" sz="3200" dirty="0"/>
              <a:t> , </a:t>
            </a:r>
            <a:r>
              <a:rPr lang="en-US" sz="3200" dirty="0">
                <a:hlinkClick r:id="rId3"/>
              </a:rPr>
              <a:t>flit</a:t>
            </a:r>
            <a:r>
              <a:rPr lang="en-US" sz="3200" dirty="0"/>
              <a:t>)</a:t>
            </a:r>
          </a:p>
          <a:p>
            <a:r>
              <a:rPr lang="en-US" sz="3200" dirty="0"/>
              <a:t>Glyph (presentations such as </a:t>
            </a:r>
            <a:r>
              <a:rPr lang="en-US" sz="3200" dirty="0">
                <a:hlinkClick r:id="rId4"/>
              </a:rPr>
              <a:t>Shipping Software To Users With Python</a:t>
            </a:r>
            <a:r>
              <a:rPr lang="en-US" sz="3200" dirty="0"/>
              <a:t> , discussions)</a:t>
            </a:r>
          </a:p>
          <a:p>
            <a:r>
              <a:rPr lang="en-US" sz="3200" dirty="0"/>
              <a:t>Eli </a:t>
            </a:r>
            <a:r>
              <a:rPr lang="en-US" sz="3200" dirty="0" err="1"/>
              <a:t>Ribble</a:t>
            </a:r>
            <a:r>
              <a:rPr lang="en-US" sz="3200" dirty="0"/>
              <a:t> (original </a:t>
            </a:r>
            <a:r>
              <a:rPr lang="en-US" sz="3200" dirty="0" err="1"/>
              <a:t>osnap</a:t>
            </a:r>
            <a:r>
              <a:rPr lang="en-US" sz="3200" dirty="0"/>
              <a:t> PRs)</a:t>
            </a:r>
          </a:p>
          <a:p>
            <a:endParaRPr lang="en-US" sz="3200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0F0FB37-CF78-46A9-93B7-71948DF2C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483" y="196947"/>
            <a:ext cx="1860937" cy="18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903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547437"/>
            <a:ext cx="10812780" cy="5885447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prstClr val="black"/>
                </a:solidFill>
              </a:rPr>
              <a:t>Related Tools</a:t>
            </a:r>
            <a:endParaRPr lang="en-US" sz="3900" dirty="0">
              <a:solidFill>
                <a:srgbClr val="4078C0"/>
              </a:solidFill>
              <a:hlinkClick r:id="rId2"/>
            </a:endParaRP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2"/>
              </a:rPr>
              <a:t>cx_freeze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3"/>
              </a:rPr>
              <a:t>py2exe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4"/>
              </a:rPr>
              <a:t>py2app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5"/>
              </a:rPr>
              <a:t>briefcase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6"/>
              </a:rPr>
              <a:t>pyinstaller</a:t>
            </a:r>
            <a:r>
              <a:rPr lang="en-US" sz="3200" dirty="0">
                <a:solidFill>
                  <a:srgbClr val="333333"/>
                </a:solidFill>
              </a:rPr>
              <a:t> </a:t>
            </a: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7"/>
              </a:rPr>
              <a:t>pynsist</a:t>
            </a:r>
            <a:endParaRPr lang="en-US" sz="3600" dirty="0">
              <a:solidFill>
                <a:srgbClr val="4078C0"/>
              </a:solidFill>
            </a:endParaRPr>
          </a:p>
          <a:p>
            <a:pPr lvl="1"/>
            <a:endParaRPr lang="en-US" sz="3200" dirty="0">
              <a:solidFill>
                <a:srgbClr val="407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0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335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Impact</vt:lpstr>
      <vt:lpstr>Office Theme</vt:lpstr>
      <vt:lpstr>PyShip  Easily Ship your Python Desktop Apps to End Users</vt:lpstr>
      <vt:lpstr>PowerPoint Presentation</vt:lpstr>
      <vt:lpstr>PyShip High Level Architecture</vt:lpstr>
      <vt:lpstr>pyshipexample</vt:lpstr>
      <vt:lpstr>PyShip is in beta</vt:lpstr>
      <vt:lpstr>Thank You</vt:lpstr>
      <vt:lpstr>BACKUP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PyShip  Easily Ship your Python Apps to End Users</dc:title>
  <dc:creator>James Abel</dc:creator>
  <cp:lastModifiedBy>James Abel</cp:lastModifiedBy>
  <cp:revision>7</cp:revision>
  <dcterms:created xsi:type="dcterms:W3CDTF">2020-10-22T01:59:50Z</dcterms:created>
  <dcterms:modified xsi:type="dcterms:W3CDTF">2020-10-23T03:23:42Z</dcterms:modified>
</cp:coreProperties>
</file>