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2" r:id="rId4"/>
    <p:sldId id="271" r:id="rId5"/>
    <p:sldId id="277" r:id="rId6"/>
    <p:sldId id="272" r:id="rId7"/>
    <p:sldId id="274" r:id="rId8"/>
    <p:sldId id="273" r:id="rId9"/>
    <p:sldId id="278" r:id="rId10"/>
    <p:sldId id="276" r:id="rId11"/>
    <p:sldId id="275" r:id="rId12"/>
    <p:sldId id="265" r:id="rId13"/>
    <p:sldId id="263" r:id="rId14"/>
    <p:sldId id="261" r:id="rId15"/>
    <p:sldId id="269" r:id="rId16"/>
    <p:sldId id="266" r:id="rId17"/>
    <p:sldId id="264" r:id="rId18"/>
    <p:sldId id="260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76" autoAdjust="0"/>
  </p:normalViewPr>
  <p:slideViewPr>
    <p:cSldViewPr snapToGrid="0">
      <p:cViewPr varScale="1">
        <p:scale>
          <a:sx n="174" d="100"/>
          <a:sy n="17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pyinstaller</a:t>
            </a:r>
            <a:r>
              <a:rPr lang="en-US" dirty="0"/>
              <a:t> learning: “single binary” startup time is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78683" y="6409945"/>
            <a:ext cx="1234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James Abel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.co/" TargetMode="External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abel/py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shi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kluyver/pyns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7" Type="http://schemas.openxmlformats.org/officeDocument/2006/relationships/hyperlink" Target="https://github.com/takluyver/pynsist" TargetMode="External"/><Relationship Id="rId2" Type="http://schemas.openxmlformats.org/officeDocument/2006/relationships/hyperlink" Target="http://cx-freeze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installer.org/" TargetMode="External"/><Relationship Id="rId5" Type="http://schemas.openxmlformats.org/officeDocument/2006/relationships/hyperlink" Target="http://pybee.org/project/projects/tools/briefcase/" TargetMode="External"/><Relationship Id="rId4" Type="http://schemas.openxmlformats.org/officeDocument/2006/relationships/hyperlink" Target="https://pythonhosted.org/py2ap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generator.net/instance/5880991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anicallydepressedmoderatelyfunny.blogspot.com/2015/01/halo-5-beta-livedierepeat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abel/pyshipexa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330" y="751230"/>
            <a:ext cx="10101649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PyShip</a:t>
            </a:r>
            <a:br>
              <a:rPr lang="en-US" b="1" dirty="0"/>
            </a:br>
            <a:br>
              <a:rPr lang="en-US" b="1" dirty="0"/>
            </a:br>
            <a:r>
              <a:rPr lang="en-US" sz="4900" b="1" dirty="0"/>
              <a:t>Easily Ship your Python Apps to End Users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241" y="3793310"/>
            <a:ext cx="9144000" cy="2557155"/>
          </a:xfrm>
        </p:spPr>
        <p:txBody>
          <a:bodyPr>
            <a:normAutofit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Oct 8, 2020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j@abel.co</a:t>
            </a:r>
            <a:r>
              <a:rPr lang="en-US" dirty="0"/>
              <a:t>   @jamesabel   </a:t>
            </a:r>
            <a:r>
              <a:rPr lang="en-US" dirty="0">
                <a:hlinkClick r:id="rId3"/>
              </a:rPr>
              <a:t>www.abel.co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 err="1"/>
              <a:t>PyShip</a:t>
            </a:r>
            <a:r>
              <a:rPr lang="en-US" dirty="0"/>
              <a:t>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Source at </a:t>
            </a:r>
            <a:r>
              <a:rPr lang="en-US" dirty="0">
                <a:hlinkClick r:id="rId2"/>
              </a:rPr>
              <a:t>https://github.com/jamesabel/pyship</a:t>
            </a:r>
            <a:r>
              <a:rPr lang="en-US" dirty="0"/>
              <a:t> </a:t>
            </a:r>
          </a:p>
          <a:p>
            <a:r>
              <a:rPr lang="en-US" dirty="0"/>
              <a:t>Released to </a:t>
            </a:r>
            <a:r>
              <a:rPr lang="en-US" dirty="0" err="1"/>
              <a:t>PyPI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Status/Next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0"/>
            <a:ext cx="10515600" cy="4561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Status</a:t>
            </a:r>
          </a:p>
          <a:p>
            <a:pPr lvl="1"/>
            <a:r>
              <a:rPr lang="en-US" dirty="0" err="1"/>
              <a:t>PyShip</a:t>
            </a:r>
            <a:r>
              <a:rPr lang="en-US" dirty="0"/>
              <a:t> v0.0.9 recently released</a:t>
            </a:r>
          </a:p>
          <a:p>
            <a:pPr lvl="1"/>
            <a:r>
              <a:rPr lang="en-US" dirty="0"/>
              <a:t>Successfully used on 2 applications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Release autonomous update capability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Beta testing</a:t>
            </a:r>
          </a:p>
          <a:p>
            <a:pPr lvl="1"/>
            <a:r>
              <a:rPr lang="en-US" dirty="0"/>
              <a:t>Windows application signing</a:t>
            </a:r>
          </a:p>
          <a:p>
            <a:pPr lvl="1"/>
            <a:r>
              <a:rPr lang="en-US" dirty="0"/>
              <a:t>Increase code coverage</a:t>
            </a:r>
          </a:p>
          <a:p>
            <a:pPr lvl="1"/>
            <a:r>
              <a:rPr lang="en-US" dirty="0"/>
              <a:t>MacOS support</a:t>
            </a:r>
          </a:p>
          <a:p>
            <a:pPr lvl="1"/>
            <a:r>
              <a:rPr lang="en-US" dirty="0"/>
              <a:t>Populate </a:t>
            </a:r>
            <a:r>
              <a:rPr lang="en-US" dirty="0">
                <a:hlinkClick r:id="rId2"/>
              </a:rPr>
              <a:t>https://www.pyship.org/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13453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83527"/>
            <a:ext cx="10981266" cy="5008805"/>
          </a:xfrm>
        </p:spPr>
        <p:txBody>
          <a:bodyPr>
            <a:normAutofit/>
          </a:bodyPr>
          <a:lstStyle/>
          <a:p>
            <a:r>
              <a:rPr lang="en-US" sz="3200" dirty="0"/>
              <a:t>Thomas </a:t>
            </a:r>
            <a:r>
              <a:rPr lang="en-US" sz="3200" dirty="0" err="1"/>
              <a:t>Kluyver</a:t>
            </a:r>
            <a:r>
              <a:rPr lang="en-US" sz="3200" dirty="0"/>
              <a:t> ( </a:t>
            </a:r>
            <a:r>
              <a:rPr lang="en-US" sz="3200" dirty="0" err="1">
                <a:hlinkClick r:id="rId2"/>
              </a:rPr>
              <a:t>pynsist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)</a:t>
            </a:r>
          </a:p>
          <a:p>
            <a:r>
              <a:rPr lang="en-US" sz="3200" dirty="0"/>
              <a:t>Glyph (presentations, discussions)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9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547437"/>
            <a:ext cx="10812780" cy="588544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prstClr val="black"/>
                </a:solidFill>
              </a:rPr>
              <a:t>Related Tools</a:t>
            </a:r>
            <a:endParaRPr lang="en-US" sz="3900" dirty="0">
              <a:solidFill>
                <a:srgbClr val="4078C0"/>
              </a:solidFill>
              <a:hlinkClick r:id="rId2"/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2"/>
              </a:rPr>
              <a:t>cx_freeze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3"/>
              </a:rPr>
              <a:t>py2exe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4"/>
              </a:rPr>
              <a:t>py2app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5"/>
              </a:rPr>
              <a:t>briefcase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6"/>
              </a:rPr>
              <a:t>pyinstaller</a:t>
            </a:r>
            <a:r>
              <a:rPr lang="en-US" sz="3200" dirty="0">
                <a:solidFill>
                  <a:srgbClr val="333333"/>
                </a:solidFill>
              </a:rPr>
              <a:t> </a:t>
            </a: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7"/>
              </a:rPr>
              <a:t>pynsist</a:t>
            </a:r>
            <a:endParaRPr lang="en-US" sz="3600" dirty="0">
              <a:solidFill>
                <a:srgbClr val="4078C0"/>
              </a:solidFill>
            </a:endParaRPr>
          </a:p>
          <a:p>
            <a:pPr lvl="1"/>
            <a:endParaRPr lang="en-US" sz="3200" dirty="0">
              <a:solidFill>
                <a:srgbClr val="407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OSNAP is simplistic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198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Leverages </a:t>
            </a:r>
            <a:r>
              <a:rPr lang="en-US" sz="3200" b="1" i="1" dirty="0"/>
              <a:t>embedded</a:t>
            </a:r>
            <a:r>
              <a:rPr lang="en-US" sz="3200" dirty="0"/>
              <a:t> Python builds for Windows and OSX</a:t>
            </a:r>
          </a:p>
          <a:p>
            <a:pPr lvl="1"/>
            <a:r>
              <a:rPr lang="en-US" sz="2800" dirty="0"/>
              <a:t>Python is “embedded” into the launcher</a:t>
            </a:r>
          </a:p>
          <a:p>
            <a:r>
              <a:rPr lang="en-US" sz="3200" dirty="0"/>
              <a:t>Not too complex</a:t>
            </a:r>
          </a:p>
          <a:p>
            <a:pPr lvl="1"/>
            <a:r>
              <a:rPr lang="en-US" sz="2800" dirty="0"/>
              <a:t>Native Launchers – 82 lines of </a:t>
            </a:r>
            <a:r>
              <a:rPr lang="en-US" sz="2800" b="1" i="1" dirty="0"/>
              <a:t>Python</a:t>
            </a:r>
            <a:r>
              <a:rPr lang="en-US" sz="2800" dirty="0"/>
              <a:t> (not C) code</a:t>
            </a:r>
          </a:p>
          <a:p>
            <a:pPr lvl="2"/>
            <a:r>
              <a:rPr lang="en-US" sz="2400" dirty="0"/>
              <a:t>Both Windows and Mac</a:t>
            </a:r>
          </a:p>
          <a:p>
            <a:pPr lvl="1"/>
            <a:r>
              <a:rPr lang="en-US" sz="2800" dirty="0"/>
              <a:t>osnapy (independent Python interpreter w/packages) – 80 lines of code</a:t>
            </a:r>
          </a:p>
          <a:p>
            <a:pPr lvl="1"/>
            <a:r>
              <a:rPr lang="en-US" sz="2800" dirty="0"/>
              <a:t>Installers - ~300 total lines of code (both Windows and Mac)</a:t>
            </a:r>
          </a:p>
          <a:p>
            <a:r>
              <a:rPr lang="en-US" sz="3200" dirty="0"/>
              <a:t>Installer (what’s shipped) is kind of big.  Test case:</a:t>
            </a:r>
          </a:p>
          <a:p>
            <a:pPr lvl="1"/>
            <a:r>
              <a:rPr lang="en-US" sz="2800" dirty="0"/>
              <a:t>87 MB on Windows</a:t>
            </a:r>
          </a:p>
          <a:p>
            <a:pPr lvl="1"/>
            <a:r>
              <a:rPr lang="en-US" sz="2800" dirty="0"/>
              <a:t>132 MB on Mac</a:t>
            </a:r>
          </a:p>
          <a:p>
            <a:pPr marL="0" indent="0">
              <a:buNone/>
            </a:pPr>
            <a:endParaRPr lang="en-US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prstClr val="black"/>
                </a:solidFill>
              </a:rPr>
              <a:t>(Note: I’m not trying to replace the existing freezing/app creation tools.  They are mature and often work quite well.  I’m merely offering an alternative for cases that have additional requirements.)</a:t>
            </a:r>
          </a:p>
        </p:txBody>
      </p:sp>
    </p:spTree>
    <p:extLst>
      <p:ext uri="{BB962C8B-B14F-4D97-AF65-F5344CB8AC3E}">
        <p14:creationId xmlns:p14="http://schemas.microsoft.com/office/powerpoint/2010/main" val="148123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“overly simplistic”?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installer (what you ship to users) is kind of big – even for the small test case:</a:t>
            </a:r>
          </a:p>
          <a:p>
            <a:pPr lvl="1"/>
            <a:r>
              <a:rPr lang="en-US" dirty="0"/>
              <a:t>132 MB for OS X</a:t>
            </a:r>
          </a:p>
          <a:p>
            <a:pPr lvl="1"/>
            <a:r>
              <a:rPr lang="en-US" dirty="0"/>
              <a:t>87 MB for Windows</a:t>
            </a:r>
          </a:p>
          <a:p>
            <a:pPr lvl="1"/>
            <a:r>
              <a:rPr lang="en-US" dirty="0"/>
              <a:t>Just for reference, iTunes installers are:</a:t>
            </a:r>
          </a:p>
          <a:p>
            <a:pPr lvl="2"/>
            <a:r>
              <a:rPr lang="en-US" dirty="0"/>
              <a:t>242 MB for OS X (our example app is 55% of that)</a:t>
            </a:r>
          </a:p>
          <a:p>
            <a:pPr lvl="2"/>
            <a:r>
              <a:rPr lang="en-US" dirty="0"/>
              <a:t>122 MB for Windows (our example app is 71% of that)</a:t>
            </a:r>
          </a:p>
          <a:p>
            <a:pPr lvl="1"/>
            <a:r>
              <a:rPr lang="en-US" dirty="0"/>
              <a:t>With care our installer size should be able to be reduced</a:t>
            </a:r>
          </a:p>
          <a:p>
            <a:r>
              <a:rPr lang="en-US" dirty="0"/>
              <a:t>Also it’s simplistic since our launcher is also written in Python</a:t>
            </a:r>
          </a:p>
          <a:p>
            <a:pPr lvl="1"/>
            <a:r>
              <a:rPr lang="en-US" dirty="0"/>
              <a:t>Created with py2exe and py2app</a:t>
            </a:r>
          </a:p>
          <a:p>
            <a:pPr lvl="1"/>
            <a:r>
              <a:rPr lang="en-US" dirty="0"/>
              <a:t>Is a simple native program that just executes main</a:t>
            </a:r>
          </a:p>
        </p:txBody>
      </p:sp>
    </p:spTree>
    <p:extLst>
      <p:ext uri="{BB962C8B-B14F-4D97-AF65-F5344CB8AC3E}">
        <p14:creationId xmlns:p14="http://schemas.microsoft.com/office/powerpoint/2010/main" val="122837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6716" y="597334"/>
            <a:ext cx="5113867" cy="1325563"/>
          </a:xfrm>
        </p:spPr>
        <p:txBody>
          <a:bodyPr/>
          <a:lstStyle/>
          <a:p>
            <a:r>
              <a:rPr lang="en-US" b="1" dirty="0"/>
              <a:t>Minimal But Effective Test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2" y="3242"/>
            <a:ext cx="5230352" cy="6854758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67" y="2561575"/>
            <a:ext cx="6313363" cy="18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233892"/>
            <a:ext cx="11988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c:\temp&gt;testcase.exe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"testcase.py", line 26, in &lt;module&gt;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“c:\James\Projects\cryptographybugtestcase\core\crypto.py", line 17, in encrypt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"c:\python34\lib\site-packages\cryptography\fernet.py", line 51, in encrypt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"c:\python34\lib\site-packages\cryptography\fernet.py", line 61, in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encrypt_from_parts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"c:\python34\lib\site-packages\cryptography\hazmat\primitives\ciphers\base.py", line 43,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encryptor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"c:\python34\lib\site-packages\cryptography\hazmat\backends\multibackend.py", line 57,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create_symmetric_encryption_ctx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cryptography.exceptions.UnsupportedAlgorithm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cipher AES in CBC mode is not supported by this backend.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2" y="4278311"/>
            <a:ext cx="3258962" cy="24442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9399" y="6669345"/>
            <a:ext cx="2217274" cy="161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https://memegenerator.net/instance/58809918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86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Python (to keep it easy to write)</a:t>
            </a:r>
          </a:p>
          <a:p>
            <a:r>
              <a:rPr lang="en-US" dirty="0"/>
              <a:t>Use py2exe (Windows) and py2app (Mac) to create the native apps</a:t>
            </a:r>
          </a:p>
          <a:p>
            <a:r>
              <a:rPr lang="en-US" dirty="0"/>
              <a:t>Just does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osnapy/bin/python main.py</a:t>
            </a:r>
          </a:p>
          <a:p>
            <a:r>
              <a:rPr lang="en-US" dirty="0"/>
              <a:t>See </a:t>
            </a:r>
            <a:r>
              <a:rPr lang="en-US" dirty="0" err="1"/>
              <a:t>test_example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24" y="177758"/>
            <a:ext cx="6253583" cy="3810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" y="1201473"/>
            <a:ext cx="3411062" cy="17633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127157" y="1999681"/>
            <a:ext cx="1618735" cy="1"/>
          </a:xfrm>
          <a:prstGeom prst="straightConnector1">
            <a:avLst/>
          </a:prstGeom>
          <a:ln w="203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04983" y="4053775"/>
            <a:ext cx="43364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4"/>
              </a:rPr>
              <a:t>http://manicallydepressedmoderatelyfunny.blogspot.com/2015/01/halo-5-beta-livedierepeat.html</a:t>
            </a:r>
            <a:r>
              <a:rPr lang="en-US" sz="8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064" y="3763437"/>
            <a:ext cx="11769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Easily provide Python desktop apps to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with virtually any modern Python application (and required libraries)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assumption of pre-installed Python interpreter or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can update itself in the background (no user intervention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Native application (e.g. .exe for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Windows.  Architecture extensible to other populator OSs (e.g. MacOS, Linux)</a:t>
            </a:r>
          </a:p>
        </p:txBody>
      </p:sp>
    </p:spTree>
    <p:extLst>
      <p:ext uri="{BB962C8B-B14F-4D97-AF65-F5344CB8AC3E}">
        <p14:creationId xmlns:p14="http://schemas.microsoft.com/office/powerpoint/2010/main" val="208035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5683" y="3392896"/>
            <a:ext cx="4027522" cy="1569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Complete (Embedded) Python Interpreter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682" y="5080802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298" y="2410106"/>
            <a:ext cx="4027522" cy="52322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Your Python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266" y="2167467"/>
            <a:ext cx="4571154" cy="352467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6081" y="3043817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lip (Location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1798135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 native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5867" y="3029374"/>
            <a:ext cx="2362199" cy="7078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(NSIS for Windows)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65420" y="3498906"/>
            <a:ext cx="610447" cy="75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15400" y="2960297"/>
            <a:ext cx="236219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Native Installer (</a:t>
            </a:r>
            <a:r>
              <a:rPr lang="en-US" sz="2000" b="1" dirty="0"/>
              <a:t>Windows .exe)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38066" y="3506428"/>
            <a:ext cx="6773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55030" y="4460535"/>
            <a:ext cx="4878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normal </a:t>
            </a:r>
            <a:r>
              <a:rPr lang="en-US" dirty="0" err="1"/>
              <a:t>venv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osnap</a:t>
            </a:r>
            <a:r>
              <a:rPr lang="en-US" dirty="0"/>
              <a:t> package into that </a:t>
            </a:r>
            <a:r>
              <a:rPr lang="en-US" dirty="0" err="1"/>
              <a:t>venv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osnapy (</a:t>
            </a:r>
            <a:r>
              <a:rPr lang="en-US" b="1" dirty="0"/>
              <a:t>embedded</a:t>
            </a:r>
            <a:r>
              <a:rPr lang="en-US" dirty="0"/>
              <a:t> Python interpreter)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required packages into osnapy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 your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and deploy installer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D6345-C686-428C-A2B6-A9FA9A7FC098}"/>
              </a:ext>
            </a:extLst>
          </p:cNvPr>
          <p:cNvCxnSpPr>
            <a:cxnSpLocks/>
          </p:cNvCxnSpPr>
          <p:nvPr/>
        </p:nvCxnSpPr>
        <p:spPr>
          <a:xfrm>
            <a:off x="4453382" y="2933326"/>
            <a:ext cx="0" cy="45957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High 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87" y="4037911"/>
            <a:ext cx="4027522" cy="15696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(Embedded) Python Interpreter +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Your App (main module) +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86" y="6005640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978" y="1250429"/>
            <a:ext cx="4027522" cy="52322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Your Python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270" y="3649265"/>
            <a:ext cx="4571154" cy="3005909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5043" y="3716174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clip (Complete 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6270" y="3282535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PyShip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47871" y="5705376"/>
            <a:ext cx="2362199" cy="70788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NSIS (Windows)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437424" y="6095937"/>
            <a:ext cx="610447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87405" y="5865104"/>
            <a:ext cx="168486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Installer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10070" y="6095937"/>
            <a:ext cx="67733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D6345-C686-428C-A2B6-A9FA9A7FC09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273739" y="2901616"/>
            <a:ext cx="0" cy="73474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69EA93-F5C9-4DE7-A3B9-2278F7CF4E08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273739" y="1773649"/>
            <a:ext cx="0" cy="60474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A60469-2118-46E2-A39D-E5635CE675A2}"/>
              </a:ext>
            </a:extLst>
          </p:cNvPr>
          <p:cNvSpPr txBox="1"/>
          <p:nvPr/>
        </p:nvSpPr>
        <p:spPr>
          <a:xfrm>
            <a:off x="930047" y="2378396"/>
            <a:ext cx="4687383" cy="52322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Distribution wheel (.</a:t>
            </a:r>
            <a:r>
              <a:rPr lang="en-US" sz="2800" b="1" dirty="0" err="1">
                <a:solidFill>
                  <a:srgbClr val="00B050"/>
                </a:solidFill>
              </a:rPr>
              <a:t>whl</a:t>
            </a:r>
            <a:r>
              <a:rPr lang="en-US" sz="2800" b="1" dirty="0">
                <a:solidFill>
                  <a:srgbClr val="00B050"/>
                </a:solidFill>
              </a:rPr>
              <a:t> file)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757BF-8F24-4B36-A5DA-535A61CBE4DE}"/>
              </a:ext>
            </a:extLst>
          </p:cNvPr>
          <p:cNvSpPr txBox="1"/>
          <p:nvPr/>
        </p:nvSpPr>
        <p:spPr>
          <a:xfrm>
            <a:off x="1349133" y="1742461"/>
            <a:ext cx="194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with setup.py, flit, etc.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D41E13-186C-4D16-9E60-459EB0D14A85}"/>
              </a:ext>
            </a:extLst>
          </p:cNvPr>
          <p:cNvSpPr txBox="1"/>
          <p:nvPr/>
        </p:nvSpPr>
        <p:spPr>
          <a:xfrm>
            <a:off x="3384476" y="1752856"/>
            <a:ext cx="301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runnable as “main module” with python –m &lt;module&gt;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EDA984-114C-4D2D-AC3B-69AEB9572925}"/>
              </a:ext>
            </a:extLst>
          </p:cNvPr>
          <p:cNvSpPr txBox="1"/>
          <p:nvPr/>
        </p:nvSpPr>
        <p:spPr>
          <a:xfrm>
            <a:off x="6460837" y="1969825"/>
            <a:ext cx="5389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Create your Python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Package your application as a wheel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Run </a:t>
            </a:r>
            <a:r>
              <a:rPr lang="en-US" sz="2400" b="1" dirty="0" err="1"/>
              <a:t>pyship</a:t>
            </a:r>
            <a:r>
              <a:rPr lang="en-US" sz="2400" b="1" dirty="0"/>
              <a:t> to create installer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Release installer to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Update as desired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E1E53-C78A-4520-BCB5-0A3676C53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01448" y="5634420"/>
            <a:ext cx="0" cy="37122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9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Develop Python app as usual</a:t>
            </a:r>
          </a:p>
          <a:p>
            <a:r>
              <a:rPr lang="en-US" dirty="0"/>
              <a:t>GUI or CLI</a:t>
            </a:r>
          </a:p>
          <a:p>
            <a:pPr lvl="1"/>
            <a:r>
              <a:rPr lang="en-US" dirty="0"/>
              <a:t>End user apps are usually GUIs, but can be CLIs</a:t>
            </a:r>
          </a:p>
          <a:p>
            <a:r>
              <a:rPr lang="en-US" dirty="0"/>
              <a:t>Executable as “main module” (python –m &lt;module&gt;)</a:t>
            </a:r>
          </a:p>
          <a:p>
            <a:pPr lvl="1"/>
            <a:r>
              <a:rPr lang="en-US" dirty="0"/>
              <a:t>Normal development and debug</a:t>
            </a:r>
          </a:p>
          <a:p>
            <a:r>
              <a:rPr lang="en-US" dirty="0"/>
              <a:t>Packaged as a wheel (i.e. installable via pip)</a:t>
            </a:r>
          </a:p>
          <a:p>
            <a:pPr lvl="1"/>
            <a:r>
              <a:rPr lang="en-US" dirty="0"/>
              <a:t>Defines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442E-FB22-4AEA-BB58-89CA83F5593D}"/>
              </a:ext>
            </a:extLst>
          </p:cNvPr>
          <p:cNvSpPr txBox="1"/>
          <p:nvPr/>
        </p:nvSpPr>
        <p:spPr>
          <a:xfrm>
            <a:off x="2233019" y="5530934"/>
            <a:ext cx="772596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Pyship</a:t>
            </a:r>
            <a:r>
              <a:rPr lang="en-US" sz="2400" dirty="0"/>
              <a:t> Works With Normal Python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4922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clip (Complete Location Independent Python)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architectural aspect of </a:t>
            </a:r>
            <a:r>
              <a:rPr lang="en-US" dirty="0" err="1"/>
              <a:t>PyShip</a:t>
            </a:r>
            <a:endParaRPr lang="en-US" dirty="0"/>
          </a:p>
          <a:p>
            <a:r>
              <a:rPr lang="en-US" dirty="0"/>
              <a:t>Full Python environment in a separate relocatable directory</a:t>
            </a:r>
          </a:p>
          <a:p>
            <a:r>
              <a:rPr lang="en-US" dirty="0"/>
              <a:t>Uses “Embedded” Python (available since Python 3.5)</a:t>
            </a:r>
          </a:p>
          <a:p>
            <a:pPr lvl="1"/>
            <a:r>
              <a:rPr lang="en-US" dirty="0"/>
              <a:t>Some “fixups” required</a:t>
            </a:r>
          </a:p>
          <a:p>
            <a:pPr lvl="2"/>
            <a:r>
              <a:rPr lang="en-US" dirty="0"/>
              <a:t>Install and upgrade pip</a:t>
            </a:r>
          </a:p>
          <a:p>
            <a:pPr lvl="2"/>
            <a:r>
              <a:rPr lang="en-US" dirty="0"/>
              <a:t>Install </a:t>
            </a:r>
            <a:r>
              <a:rPr lang="en-US" dirty="0" err="1"/>
              <a:t>tkinter</a:t>
            </a:r>
            <a:endParaRPr lang="en-US" dirty="0"/>
          </a:p>
          <a:p>
            <a:pPr lvl="2"/>
            <a:r>
              <a:rPr lang="en-US" dirty="0"/>
              <a:t>Patch </a:t>
            </a:r>
            <a:r>
              <a:rPr lang="en-US" dirty="0" err="1"/>
              <a:t>zipimporter</a:t>
            </a:r>
            <a:endParaRPr lang="en-US" dirty="0"/>
          </a:p>
          <a:p>
            <a:r>
              <a:rPr lang="en-US" dirty="0"/>
              <a:t>Your application (as a wheel) is installed into the lip</a:t>
            </a:r>
          </a:p>
          <a:p>
            <a:pPr lvl="1"/>
            <a:r>
              <a:rPr lang="en-US" dirty="0" err="1"/>
              <a:t>pyship</a:t>
            </a:r>
            <a:r>
              <a:rPr lang="en-US" dirty="0"/>
              <a:t> also installs its dependencies</a:t>
            </a:r>
          </a:p>
          <a:p>
            <a:r>
              <a:rPr lang="en-US" dirty="0"/>
              <a:t>Result is a self-contained application that executes from a location independent directory</a:t>
            </a:r>
          </a:p>
          <a:p>
            <a:r>
              <a:rPr lang="en-US" dirty="0"/>
              <a:t>Modular development aids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Native OS application (.exe for Windows)</a:t>
            </a:r>
          </a:p>
          <a:p>
            <a:r>
              <a:rPr lang="en-US" dirty="0"/>
              <a:t>Small application that executes the target application from the clip</a:t>
            </a:r>
          </a:p>
          <a:p>
            <a:pPr lvl="1"/>
            <a:r>
              <a:rPr lang="en-US" dirty="0"/>
              <a:t>clip can also be installed into the OS “data” area for updates</a:t>
            </a:r>
          </a:p>
          <a:p>
            <a:r>
              <a:rPr lang="en-US" dirty="0"/>
              <a:t>Facilitates autonomous application updates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Frozen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pyinstaller</a:t>
            </a:r>
            <a:r>
              <a:rPr lang="en-US" dirty="0"/>
              <a:t> to create an .exe and associated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clip + launcher </a:t>
            </a:r>
            <a:r>
              <a:rPr lang="en-US" dirty="0">
                <a:sym typeface="Wingdings" panose="05000000000000000000" pitchFamily="2" charset="2"/>
              </a:rPr>
              <a:t> desktop app</a:t>
            </a:r>
            <a:endParaRPr lang="en-US" dirty="0"/>
          </a:p>
          <a:p>
            <a:r>
              <a:rPr lang="en-US" dirty="0"/>
              <a:t>Uses the NSIS installer utility</a:t>
            </a:r>
          </a:p>
          <a:p>
            <a:r>
              <a:rPr lang="en-US" dirty="0" err="1"/>
              <a:t>PyShip</a:t>
            </a:r>
            <a:r>
              <a:rPr lang="en-US" dirty="0"/>
              <a:t> writes an “</a:t>
            </a:r>
            <a:r>
              <a:rPr lang="en-US" dirty="0" err="1"/>
              <a:t>nsis</a:t>
            </a:r>
            <a:r>
              <a:rPr lang="en-US" dirty="0"/>
              <a:t>” file for the target application</a:t>
            </a:r>
          </a:p>
          <a:p>
            <a:r>
              <a:rPr lang="en-US" dirty="0" err="1"/>
              <a:t>PyShip</a:t>
            </a:r>
            <a:r>
              <a:rPr lang="en-US" dirty="0"/>
              <a:t> runs NSIS to create a Windows 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Application Updates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clip is versioned (e.g. directory is &lt;app&gt;_&lt;version&gt;)</a:t>
            </a:r>
          </a:p>
          <a:p>
            <a:r>
              <a:rPr lang="en-US" dirty="0"/>
              <a:t>Launcher looks for and runs the highest version (using semantic versioning)</a:t>
            </a:r>
          </a:p>
          <a:p>
            <a:r>
              <a:rPr lang="en-US" dirty="0" err="1"/>
              <a:t>pyship</a:t>
            </a:r>
            <a:r>
              <a:rPr lang="en-US" dirty="0"/>
              <a:t> creates new clip versions and uploads to the cloud (e.g. AWS)</a:t>
            </a:r>
          </a:p>
          <a:p>
            <a:r>
              <a:rPr lang="en-US" dirty="0"/>
              <a:t>Updating is under application control</a:t>
            </a:r>
          </a:p>
          <a:p>
            <a:pPr lvl="1"/>
            <a:r>
              <a:rPr lang="en-US" dirty="0"/>
              <a:t>Poll cloud for all available versions</a:t>
            </a:r>
          </a:p>
          <a:p>
            <a:pPr lvl="1"/>
            <a:r>
              <a:rPr lang="en-US" dirty="0"/>
              <a:t>If new version available, download to user data area</a:t>
            </a:r>
          </a:p>
          <a:p>
            <a:pPr lvl="1"/>
            <a:r>
              <a:rPr lang="en-US" dirty="0"/>
              <a:t>App exits with a “restart” code and is rerun to use the updated clip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2" y="315698"/>
            <a:ext cx="10515600" cy="1325563"/>
          </a:xfrm>
        </p:spPr>
        <p:txBody>
          <a:bodyPr/>
          <a:lstStyle/>
          <a:p>
            <a:r>
              <a:rPr lang="en-US" dirty="0"/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4" y="1641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pyshipexample</a:t>
            </a:r>
            <a:endParaRPr lang="en-US" dirty="0"/>
          </a:p>
          <a:p>
            <a:r>
              <a:rPr lang="en-US" dirty="0">
                <a:hlinkClick r:id="rId2"/>
              </a:rPr>
              <a:t>https://github.com/jamesabel/pyshipexample</a:t>
            </a:r>
            <a:r>
              <a:rPr lang="en-US" dirty="0"/>
              <a:t> </a:t>
            </a:r>
          </a:p>
          <a:p>
            <a:r>
              <a:rPr lang="en-US" dirty="0"/>
              <a:t>Learn to use </a:t>
            </a:r>
            <a:r>
              <a:rPr lang="en-US" dirty="0" err="1"/>
              <a:t>pyship</a:t>
            </a:r>
            <a:r>
              <a:rPr lang="en-US" dirty="0"/>
              <a:t> by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1162</Words>
  <Application>Microsoft Office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PyShip  Easily Ship your Python Apps to End Users</vt:lpstr>
      <vt:lpstr>PowerPoint Presentation</vt:lpstr>
      <vt:lpstr>PyShip High Level Architecture</vt:lpstr>
      <vt:lpstr>Application development</vt:lpstr>
      <vt:lpstr>clip (Complete Location Independent Python) </vt:lpstr>
      <vt:lpstr>Launcher</vt:lpstr>
      <vt:lpstr>Installer</vt:lpstr>
      <vt:lpstr>Application Updates (optional)</vt:lpstr>
      <vt:lpstr>Example application</vt:lpstr>
      <vt:lpstr>PyShip release</vt:lpstr>
      <vt:lpstr>Status/Next Steps</vt:lpstr>
      <vt:lpstr>BACKUP</vt:lpstr>
      <vt:lpstr>Thank You</vt:lpstr>
      <vt:lpstr>PowerPoint Presentation</vt:lpstr>
      <vt:lpstr>OSNAP is simplistic …</vt:lpstr>
      <vt:lpstr>Why is it “overly simplistic”?</vt:lpstr>
      <vt:lpstr>Minimal But Effective Test Case</vt:lpstr>
      <vt:lpstr>PowerPoint Presentation</vt:lpstr>
      <vt:lpstr>The launcher</vt:lpstr>
      <vt:lpstr>PyShip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OSNAP: App Deployment with Embedded Python</dc:title>
  <dc:creator>james</dc:creator>
  <cp:lastModifiedBy>James Abel</cp:lastModifiedBy>
  <cp:revision>70</cp:revision>
  <dcterms:created xsi:type="dcterms:W3CDTF">2016-08-19T03:49:00Z</dcterms:created>
  <dcterms:modified xsi:type="dcterms:W3CDTF">2020-10-22T01:35:54Z</dcterms:modified>
</cp:coreProperties>
</file>