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56" r:id="rId3"/>
    <p:sldId id="257" r:id="rId4"/>
    <p:sldId id="261" r:id="rId5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eibo.com/u/260719582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从入门到精通</a:t>
            </a:r>
            <a:br>
              <a:rPr lang="zh-CN" altLang="en-US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第 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</a:rPr>
              <a:t>课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 lnSpcReduction="10000"/>
          </a:bodyPr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讲师：林应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微博：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hlinkClick r:id="rId1"/>
              </a:rPr>
              <a:t>http://weibo.com/u/2607195824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			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最后更新：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2016/10/06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函数定义格式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默认参数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可变参数：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*args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，自动组装成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tuple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关键字参数：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*args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，自动组装成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dict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命名关键字参数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函数调用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参数名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带参数名调用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什么是递归？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大纲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变量和类型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常见字符串处理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条件判断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循环控制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变量和类型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基本变量类型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整数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浮点数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布尔值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空值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endParaRPr lang="en-US" altLang="zh-CN" sz="2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自定义类型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变量和类型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变量定义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变量存储在内存中的值。这就意味着在创建变量时会在内存中开辟一个空间。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基于变量的数据类型，解释器会分配指定内存，并决定什么数据可以被存储在内存中。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变量可以指定不同的数据类型，这些变量可以存储整数，小数或字符。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</a:rPr>
              <a:t>弱类型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变量赋值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sz="2195">
                <a:latin typeface="微软雅黑" panose="020B0503020204020204" charset="-122"/>
                <a:ea typeface="微软雅黑" panose="020B0503020204020204" charset="-122"/>
              </a:rPr>
              <a:t>每个变量在使用前都必须赋值，变量赋值以后该变量才会被创建。</a:t>
            </a:r>
            <a:r>
              <a:rPr lang="zh-CN" sz="2195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sz="2195" b="1">
                <a:latin typeface="微软雅黑" panose="020B0503020204020204" charset="-122"/>
                <a:ea typeface="微软雅黑" panose="020B0503020204020204" charset="-122"/>
              </a:rPr>
              <a:t>重要！！！</a:t>
            </a:r>
            <a:r>
              <a:rPr lang="zh-CN" sz="2195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sz="219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sz="2195">
                <a:latin typeface="微软雅黑" panose="020B0503020204020204" charset="-122"/>
                <a:ea typeface="微软雅黑" panose="020B0503020204020204" charset="-122"/>
              </a:rPr>
              <a:t>等号（=）用来给变量赋值，等号（=）运算符左边是一个变量名,等号（=）运算符右边是存储在变量中的值。</a:t>
            </a:r>
            <a:endParaRPr lang="zh-CN" sz="219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常见字符串处理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去除空格及特殊符号：strip, lstrip, rstrip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复制字符串：str1 = str2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连接字符串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str2 += str1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new_str = str2 + str</a:t>
            </a: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查找字符串：pos = str1.index(str2)</a:t>
            </a:r>
            <a:endParaRPr lang="en-US" altLang="zh-CN" sz="2595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比较字符串：cmp(str1, str2)</a:t>
            </a:r>
            <a:endParaRPr lang="en-US" altLang="zh-CN" sz="2595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字符串长度：len(str)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常见字符串处理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 lvl="0"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大小写转换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u_str = str.upper()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l_str = str.lower()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首字母大写：str.capitalize(); string.capword(str)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分割与合并字符串：split, splitlines, join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类型转换：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int, float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转换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格式化字符串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常见字符串处理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/>
          </a:bodyPr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字符串测试</a:t>
            </a:r>
            <a:endParaRPr lang="zh-CN" altLang="en-US" sz="222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str.startwith(prefix)	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str.endwith(suffix)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str.isalnum() # 是否全是字母和数字，并至少有一个字符。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str.isalpha() # 是否全是字母，并至少有一个字符。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str.isdigit() # 是否全是数字，并至少有一个字符。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str.isspace() # 是否全是空白字符，并至少有一个字符。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str.islower() # 字母是否全是小写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str.isupper() # 字母是否全是大写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</a:rPr>
              <a:t>str.istitle() # 首字母是否大写</a:t>
            </a:r>
            <a:endParaRPr lang="zh-CN" altLang="en-US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595">
                <a:latin typeface="微软雅黑" panose="020B0503020204020204" charset="-122"/>
                <a:ea typeface="微软雅黑" panose="020B0503020204020204" charset="-122"/>
              </a:rPr>
              <a:t>参考代码：</a:t>
            </a:r>
            <a:r>
              <a:rPr lang="en-US" altLang="zh-CN" sz="2595">
                <a:latin typeface="微软雅黑" panose="020B0503020204020204" charset="-122"/>
                <a:ea typeface="微软雅黑" panose="020B0503020204020204" charset="-122"/>
              </a:rPr>
              <a:t>lesson_03_string.py</a:t>
            </a:r>
            <a:endParaRPr lang="en-US" altLang="zh-CN" sz="2595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条件判断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10000"/>
          </a:bodyPr>
          <a:p>
            <a:pPr lvl="0">
              <a:lnSpc>
                <a:spcPct val="10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真值判断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if x == True: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if x: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if not x: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565">
                <a:latin typeface="微软雅黑" panose="020B0503020204020204" charset="-122"/>
                <a:ea typeface="微软雅黑" panose="020B0503020204020204" charset="-122"/>
              </a:rPr>
              <a:t>空值判断</a:t>
            </a:r>
            <a:endParaRPr lang="zh-CN" altLang="en-US" sz="256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195">
                <a:latin typeface="微软雅黑" panose="020B0503020204020204" charset="-122"/>
                <a:ea typeface="微软雅黑" panose="020B0503020204020204" charset="-122"/>
              </a:rPr>
              <a:t>if x is None:</a:t>
            </a:r>
            <a:endParaRPr lang="en-US" altLang="zh-CN" sz="2195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195">
                <a:latin typeface="微软雅黑" panose="020B0503020204020204" charset="-122"/>
                <a:ea typeface="微软雅黑" panose="020B0503020204020204" charset="-122"/>
              </a:rPr>
              <a:t>if not x:</a:t>
            </a:r>
            <a:endParaRPr lang="en-US" altLang="zh-CN" sz="2195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560">
                <a:latin typeface="微软雅黑" panose="020B0503020204020204" charset="-122"/>
                <a:ea typeface="微软雅黑" panose="020B0503020204020204" charset="-122"/>
              </a:rPr>
              <a:t>比较</a:t>
            </a:r>
            <a:endParaRPr lang="zh-CN" altLang="en-US" sz="256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if a == b: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if a &gt; b: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015" y="246380"/>
            <a:ext cx="10935335" cy="1023620"/>
          </a:xfrm>
        </p:spPr>
        <p:txBody>
          <a:bodyPr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循环控制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416685"/>
            <a:ext cx="10935335" cy="5182870"/>
          </a:xfrm>
        </p:spPr>
        <p:txBody>
          <a:bodyPr>
            <a:normAutofit lnSpcReduction="20000"/>
          </a:bodyPr>
          <a:p>
            <a:pPr lvl="0"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for i in range(begin, end, steps): &lt;=&gt; for (i = begin; i &lt; end; i += steps)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195">
                <a:latin typeface="微软雅黑" panose="020B0503020204020204" charset="-122"/>
                <a:ea typeface="微软雅黑" panose="020B0503020204020204" charset="-122"/>
              </a:rPr>
              <a:t>while </a:t>
            </a:r>
            <a:r>
              <a:rPr lang="zh-CN" altLang="en-US" sz="2195">
                <a:latin typeface="微软雅黑" panose="020B0503020204020204" charset="-122"/>
                <a:ea typeface="微软雅黑" panose="020B0503020204020204" charset="-122"/>
              </a:rPr>
              <a:t>条件判断</a:t>
            </a:r>
            <a:r>
              <a:rPr lang="en-US" altLang="zh-CN" sz="2195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195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循环嵌套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循环控制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break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endParaRPr lang="en-US" altLang="zh-CN" sz="22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</a:rPr>
              <a:t>pass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演示</Application>
  <PresentationFormat>宽屏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Python从入门到精通 第 3 课</vt:lpstr>
      <vt:lpstr>大纲</vt:lpstr>
      <vt:lpstr>变量和类型</vt:lpstr>
      <vt:lpstr>变量和类型</vt:lpstr>
      <vt:lpstr>常见字符串处理</vt:lpstr>
      <vt:lpstr>常见字符串处理</vt:lpstr>
      <vt:lpstr>常见字符串处理</vt:lpstr>
      <vt:lpstr>条件判断</vt:lpstr>
      <vt:lpstr>循环控制</vt:lpstr>
      <vt:lpstr>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linying</cp:lastModifiedBy>
  <cp:revision>511</cp:revision>
  <dcterms:created xsi:type="dcterms:W3CDTF">2016-08-31T11:35:00Z</dcterms:created>
  <dcterms:modified xsi:type="dcterms:W3CDTF">2016-10-28T11:44:13Z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