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58" r:id="rId5"/>
    <p:sldId id="260" r:id="rId6"/>
    <p:sldId id="289" r:id="rId7"/>
    <p:sldId id="264" r:id="rId8"/>
    <p:sldId id="265" r:id="rId9"/>
    <p:sldId id="301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11" r:id="rId20"/>
    <p:sldId id="312" r:id="rId21"/>
    <p:sldId id="313" r:id="rId22"/>
    <p:sldId id="314" r:id="rId23"/>
    <p:sldId id="315" r:id="rId24"/>
    <p:sldId id="316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" cy="36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eibo.com/u/2607195824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hyperlink" Target="http://baike.baidu.com/link?url=zNfOn9WnbcSW0zrsm3dSBmhl1jiqQyuq9qb4DavPZUP4sgVUjNYP4XoTxZwqgcbCwY3LTpyXtOpWNioWp7eNrK" TargetMode="External"/><Relationship Id="rId2" Type="http://schemas.openxmlformats.org/officeDocument/2006/relationships/hyperlink" Target="https://www.linkedin.com/in/guido-van-rossum-4a0756" TargetMode="External"/><Relationship Id="rId1" Type="http://schemas.openxmlformats.org/officeDocument/2006/relationships/hyperlink" Target="https://www.python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://my.oschina.net/lionets/blog/267469" TargetMode="External"/><Relationship Id="rId4" Type="http://schemas.openxmlformats.org/officeDocument/2006/relationships/hyperlink" Target="https://www.continuum.io/downloads" TargetMode="External"/><Relationship Id="rId3" Type="http://schemas.openxmlformats.org/officeDocument/2006/relationships/hyperlink" Target="http://www.maiziedu.com/article/9946/" TargetMode="External"/><Relationship Id="rId2" Type="http://schemas.openxmlformats.org/officeDocument/2006/relationships/hyperlink" Target="https://www.python.org/ftp/python/3.5.2/python-3.5.2-amd64.exe" TargetMode="External"/><Relationship Id="rId1" Type="http://schemas.openxmlformats.org/officeDocument/2006/relationships/hyperlink" Target="https://www.python.org/ftp/python/2.7.12/python-2.7.12.amd64.ms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cnblogs.com/davad/p/4898308.html" TargetMode="External"/><Relationship Id="rId1" Type="http://schemas.openxmlformats.org/officeDocument/2006/relationships/hyperlink" Target="https://support.apple.com/zh-cn/HT20401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从入门到精通</a:t>
            </a:r>
            <a:br>
              <a:rPr lang="zh-CN" altLang="en-US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第 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课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 lnSpcReduction="10000"/>
          </a:bodyPr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		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讲师：林应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		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微博：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http://weibo.com/u/2607195824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		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最后更新：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2016/10/06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如何学好编程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基础部分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基本语法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基本数据类型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对象的定义和声明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循环和判断：for, foreach, if, while, do...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逻辑运算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位运算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如何学好编程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基础部分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数据结构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数组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字符串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系统标准库自带的类型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如何实现常用数据结构：链表、堆栈、二叉树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如何学好编程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基础部分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输入输出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标准输出输出：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print, echo, input...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文件读写：文本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二进制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格式化字符串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如何学好编程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基础部分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异常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抛出和捕获异常：try/catch, try/except...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异常和错误的区别以及应用场合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如何学好编程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提高部分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常用算法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分治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贪心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动态规划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如何学好编程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提高部分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数据库访问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建立连接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执行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读取查询记录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如何学好编程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提高部分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面向对象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继承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多态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静态变量与方法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如何学好编程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提高部分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其它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多线程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进程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匿名函数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语言相关特定知识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的反射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的模板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的协程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常用关键字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常量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True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False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None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对象和容器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import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from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del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常用关键字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判断</a:t>
            </a:r>
            <a:endParaRPr lang="en-US" altLang="zh-CN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</a:rPr>
              <a:t>if</a:t>
            </a:r>
            <a:endParaRPr 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</a:rPr>
              <a:t>elif</a:t>
            </a:r>
            <a:endParaRPr 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</a:rPr>
              <a:t>else</a:t>
            </a:r>
            <a:endParaRPr 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</a:rPr>
              <a:t>is</a:t>
            </a:r>
            <a:endParaRPr 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</a:rPr>
              <a:t>in</a:t>
            </a:r>
            <a:endParaRPr 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</a:rPr>
              <a:t>assert</a:t>
            </a:r>
            <a:endParaRPr 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循环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continue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pass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大纲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为什么选择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endParaRPr lang="en-US" altLang="zh-CN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环境搭建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如何学好编程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常用关键字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基本运算符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基本语法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常用关键字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异常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</a:rPr>
              <a:t>raise</a:t>
            </a:r>
            <a:endParaRPr 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</a:rPr>
              <a:t>try</a:t>
            </a:r>
            <a:endParaRPr 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</a:rPr>
              <a:t>except</a:t>
            </a:r>
            <a:endParaRPr 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</a:rPr>
              <a:t>finally</a:t>
            </a:r>
            <a:endParaRPr 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</a:rPr>
              <a:t>as</a:t>
            </a:r>
            <a:endParaRPr lang="en-US" sz="2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常用运算符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算术运算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+-*/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%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**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//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595">
                <a:latin typeface="微软雅黑" panose="020B0503020204020204" charset="-122"/>
                <a:ea typeface="微软雅黑" panose="020B0503020204020204" charset="-122"/>
              </a:rPr>
              <a:t>比较运算</a:t>
            </a:r>
            <a:endParaRPr lang="zh-CN" altLang="en-US" sz="2595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&gt;, &gt;=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&lt;, &lt;=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==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!=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常用运算符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逻辑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运算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and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or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not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595">
                <a:latin typeface="微软雅黑" panose="020B0503020204020204" charset="-122"/>
                <a:ea typeface="微软雅黑" panose="020B0503020204020204" charset="-122"/>
              </a:rPr>
              <a:t>位运算</a:t>
            </a:r>
            <a:endParaRPr lang="zh-CN" altLang="en-US" sz="2595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&gt;&gt;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&lt;&lt;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|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^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基本语法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缩进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注释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多行代码表示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中文支持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/>
          <a:p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官网：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https://www.python.org/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作者：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Guido van Rossum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  <a:hlinkClick r:id="rId2" action="ppaction://hlinkfile"/>
            </a:endParaRPr>
          </a:p>
          <a:p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名字来源：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  <a:hlinkClick r:id="rId3"/>
              </a:rPr>
              <a:t>Monty Python's Flying Circus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历史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为什么发明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？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语言开发效率太低，而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shell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只是一种胶水语言。作者的目的：创造一种C和shell之间，功能全面，易学易用，可拓展的语言。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当前主流版本：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2.7.12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3.5.2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版本选择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至少选择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2.7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版本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的主要区别：部分语法不兼容，数据类型的变化，异常的改进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......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一般情况下可自行百度解决。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455" y="1270000"/>
            <a:ext cx="3314065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优点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简单，容易学习。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免费开源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高级语言，细节隐藏。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解释性，可移植。一次编写，到处运行。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面向对象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可扩展。可嵌入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C/C++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，或者使用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C/C++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提高性能。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扩展库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330">
                <a:latin typeface="微软雅黑" panose="020B0503020204020204" charset="-122"/>
                <a:ea typeface="微软雅黑" panose="020B0503020204020204" charset="-122"/>
              </a:rPr>
              <a:t>缺点</a:t>
            </a:r>
            <a:endParaRPr lang="zh-CN" altLang="en-US" sz="233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慢！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shell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脚本不友好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为什么选择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（针对测试工程师）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语法简单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应用场景丰富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接口测试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自动化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数据分析处理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技术成熟，大量参考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例子代码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环境搭建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sz="2600"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一键安装：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2.7.12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 (x86-64)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3.5.2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 (x86-64)</a:t>
            </a:r>
            <a:endParaRPr lang="en-US" altLang="zh-CN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Mac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系统自带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homrbrew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pyenv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安装并维护多个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版本，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hlinkClick r:id="rId3"/>
              </a:rPr>
              <a:t>参考链接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Anaconda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集成环境安装（特别针对数据科学），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hlinkClick r:id="rId4" action="ppaction://hlinkfile"/>
              </a:rPr>
              <a:t>参考链接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系统自带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pyenv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安装并维护多个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版本，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hlinkClick r:id="rId5"/>
              </a:rPr>
              <a:t>参考链接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环境搭建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sz="2600"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平台：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pip install package</a:t>
            </a:r>
            <a:endParaRPr lang="en-US" altLang="zh-CN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Mac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平台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打开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sudo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功能，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参考链接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sudo pip install package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sudo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后如果遇到"operation not permitted"的提示，请在后面加上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--user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参数，命令行为：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sudo pip install package --user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具体原因为新版本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OSX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hlinkClick r:id="rId2"/>
              </a:rPr>
              <a:t>SIP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机制（System Integrity Protection）。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指定源：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pip install package -i --trusted-host site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（在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PowerShell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下使用）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环境搭建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sz="2600">
                <a:latin typeface="微软雅黑" panose="020B0503020204020204" charset="-122"/>
                <a:ea typeface="微软雅黑" panose="020B0503020204020204" charset="-122"/>
              </a:rPr>
              <a:t>Notebook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安装使用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</a:rPr>
              <a:t>pip install ipython</a:t>
            </a:r>
            <a:endParaRPr 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</a:rPr>
              <a:t>pip install notebook</a:t>
            </a:r>
            <a:endParaRPr 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</a:rPr>
              <a:t>pip install tornado</a:t>
            </a:r>
            <a:endParaRPr 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执行：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</a:rPr>
              <a:t>jupyter-notebook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（笔记本文件后缀名为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.ipynb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新建和打开文件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如何学好编程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基础部分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基本语法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数据结构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输入输出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异常处理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进阶提高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常用算法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数据库访问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面向对向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其它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1729</Words>
  <Application>WPS 演示</Application>
  <PresentationFormat>宽屏</PresentationFormat>
  <Paragraphs>227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Python从入门到精通 第 1 课</vt:lpstr>
      <vt:lpstr>大纲</vt:lpstr>
      <vt:lpstr>Python简介</vt:lpstr>
      <vt:lpstr>Python简介</vt:lpstr>
      <vt:lpstr>为什么选择Python（针对测试工程师）</vt:lpstr>
      <vt:lpstr>环境搭建</vt:lpstr>
      <vt:lpstr>环境搭建</vt:lpstr>
      <vt:lpstr>环境搭建</vt:lpstr>
      <vt:lpstr>如何学好编程</vt:lpstr>
      <vt:lpstr>如何学好编程 - 基础部分</vt:lpstr>
      <vt:lpstr>如何学好编程 - 基础部分</vt:lpstr>
      <vt:lpstr>如何学好编程 - 基础部分</vt:lpstr>
      <vt:lpstr>如何学好编程 - 基础部分</vt:lpstr>
      <vt:lpstr>如何学好编程 - 提高部分</vt:lpstr>
      <vt:lpstr>如何学好编程 - 提高部分</vt:lpstr>
      <vt:lpstr>如何学好编程 - 提高部分</vt:lpstr>
      <vt:lpstr>如何学好编程 - 提高部分</vt:lpstr>
      <vt:lpstr>如何学好编程 - 提高部分</vt:lpstr>
      <vt:lpstr>常用关键字</vt:lpstr>
      <vt:lpstr>常用关键字</vt:lpstr>
      <vt:lpstr>常用关键字</vt:lpstr>
      <vt:lpstr>常用运算符</vt:lpstr>
      <vt:lpstr>常用运算符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linying</cp:lastModifiedBy>
  <cp:revision>384</cp:revision>
  <dcterms:created xsi:type="dcterms:W3CDTF">2016-08-31T11:35:00Z</dcterms:created>
  <dcterms:modified xsi:type="dcterms:W3CDTF">2016-10-12T15:00:50Z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