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eibo.com/u/26071958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从入门到精通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第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课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 lnSpcReduction="10000"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讲师：林应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微博：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http://weibo.com/u/2607195824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最后更新：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2016/10/06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迭代器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问题的提出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可以直接作用于for循环的对象统称为可迭代对象：Iterable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可以被next()函数调用并不断返回下一个值的对象称为迭代器：Iterator（表示一个惰性计算的序列）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集合数据类型如list、dict、str等是Iterable但不是Iterator，不过可以通过iter()函数获得一个Iterator对象。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_iter.py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list/tuple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dict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set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切片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列表推导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生成器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迭代器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list 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序列是Python中最基本的数据结构。序列中的每个元素都分配一个数字 - 它的位置，或索引，第一个索引是0，第二个索引是1，依此类推。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列表的数据项不需要具有相同的类型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tuple 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元组（只读列表）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dict 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字典的每个键值(key=&gt;value)对用冒号(:)分割，每个对之间用逗号(,)分割，整个字典包括在花括号({})中。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set 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是一个无序不重复元素集, 基本功能包括关系测试和消除重复元素. 集合对象还支持union(联合), intersection(交), difference(差)和sysmmetric difference(对称差集)等数学运算。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容器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list/tuple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基本操作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添加元素（list only）：append, extend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删除元素（list only）：del, pop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根据索引读写（tuple只读）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判断容器是否为空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字符串转换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容器元素数量	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_list_tuple.py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容器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dict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基本操作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访问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添加元素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修改元素	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删除元素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判断key是否存在	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判断容器是否为空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容器元素数量	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_dict.py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容器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set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基本操作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fontScale="95000"/>
          </a:bodyPr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并</a:t>
            </a:r>
            <a:r>
              <a:rPr lang="en-US" sz="26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en-US"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差</a:t>
            </a: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集：|/union</a:t>
            </a:r>
            <a:r>
              <a:rPr lang="en-US" sz="260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&amp;/intersection</a:t>
            </a:r>
            <a:r>
              <a:rPr lang="en-US"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-/difference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对称差集：^/symmetric_difference（不同时出现在2个集合中的项）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包含关系：&gt;=/issuperset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添加元素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更新元素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删除元素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元素是否存在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容器元素数量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600"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endParaRPr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lesson_04_set.py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切片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存取序列（列表，元组，字符串）的任意一部分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格式：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seq[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开始索引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结束索引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默认值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负数索引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负数步长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595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_slice.py</a:t>
            </a:r>
            <a:endParaRPr lang="en-US" altLang="zh-CN" sz="259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列表推导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问题的提出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快速简单的生成一个列表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对原有的列表进行简单的转换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一维列表推导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二维列表推导以及注意事项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_comprehensions.py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生成器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问题的提出</a:t>
            </a:r>
            <a:endParaRPr 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创建一个巨大的列表而仅仅需要访问其中少量几个元素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如果列表元素可以按照某种算法推算出来，那我们是否可以在循环的过程中不断推算出后续的元素呢？这样就不必创建完整的list，从而节省大量的空间。</a:t>
            </a:r>
            <a:endParaRPr 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生成生成器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：列表推导时用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[]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（关于</a:t>
            </a:r>
            <a:r>
              <a:rPr lang="en-US" altLang="zh-CN" sz="2600" b="1">
                <a:latin typeface="微软雅黑" panose="020B0503020204020204" charset="-122"/>
                <a:ea typeface="微软雅黑" panose="020B0503020204020204" charset="-122"/>
              </a:rPr>
              <a:t>yield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的使用后面再讲）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遍历：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600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lesson_03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_generator.py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Python从入门到精通 第 4 课</vt:lpstr>
      <vt:lpstr>大纲</vt:lpstr>
      <vt:lpstr>容器</vt:lpstr>
      <vt:lpstr>容器 - list/tuple基本操作</vt:lpstr>
      <vt:lpstr>容器 - dict基本操作</vt:lpstr>
      <vt:lpstr>容器 - set基本操作</vt:lpstr>
      <vt:lpstr>切片</vt:lpstr>
      <vt:lpstr>列表推导</vt:lpstr>
      <vt:lpstr>生成器</vt:lpstr>
      <vt:lpstr>迭代器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linying</cp:lastModifiedBy>
  <cp:revision>536</cp:revision>
  <dcterms:created xsi:type="dcterms:W3CDTF">2016-08-31T11:35:00Z</dcterms:created>
  <dcterms:modified xsi:type="dcterms:W3CDTF">2016-11-02T12:37:50Z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