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F416-822E-4B11-A741-43CFE283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C5D06-EA49-4F2D-A9BC-53A4463B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067B-96D6-49F3-AE1B-97EF85DB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06F7-E5E8-4726-A088-6DED878F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D1B1-7C5B-46C7-9255-970896EE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28FF-1014-4C44-8727-1E6D4404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60644-1589-4C10-AFA1-2C78FD18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E2C3-9032-4BDE-9AC2-78A020B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9098-0F8E-4215-8728-4994350F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5274-E018-4856-92EF-2E4214B1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D4AE4-6912-4462-AE01-570FAE021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81D7C-B50C-4EF8-B442-212EF1DA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9BA8-3BEF-4D48-BABE-621BE2F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B544-D60E-4486-A63A-5230FEB0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ABCF-C91F-46AF-8806-858E26A4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C59B-F248-46B1-8927-FCCB2473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169D-CCFD-483E-B96A-C564FDD1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0D06-4959-4AB7-AD89-9B7CD4E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A265-0875-44D6-B66D-B6304E74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9A1A-E8B4-48E7-8BC6-C80243C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14B7-6944-42AE-9877-A337A99F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6D7C3-AA7F-4228-B701-7EEBA276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FF29-0E5E-4217-97AF-036B2808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02A2-44E0-45DD-AA86-F4DBDBF1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E558-09BE-4E5E-9A7D-47B8EF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6C93-89FF-47D1-9DC9-5A3D412C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B4AE-7B7F-4D37-969D-C9B9374C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BAAC8-4481-4B59-949E-1D167BA6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AD73-F821-44B5-8516-36D7311F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8D86-E331-497F-8D48-7F5C3D6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358E3-582B-4769-BA2B-EF09F53A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1290-BD8C-4077-B4FD-56CBC737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27B1-4F7F-40A1-81C9-EA40F9A3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7BB7B-4072-47F2-9EDD-D7A5B576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F03A-D7AE-408E-9CA7-4257F13D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BA752-FFAE-4950-B29C-355894BA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4B5FC-7278-4D2E-AD09-9493B2EF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48BC-4354-47C7-854C-0931CD5B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1392-64E0-4CF1-B94E-C809C43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5F6-91D7-459B-BA88-6CA56878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D65AC-63E5-4A61-BD1C-32418A6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A846-4D21-4463-8277-3CACCA26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6701E-C8DF-4CE0-A31B-B2C253E6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67C50-EC7B-4956-9CD8-C82C24A6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FF165-04D2-4702-9B29-FDCC6F80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53B0-26E6-4B42-A280-90DF962B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62C8-FAE3-40CD-8885-393EE986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AA58-0F5B-4886-B3BA-BB66C64F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545E1-3E05-4281-9C1E-BB11922F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E276-A11D-45A5-BE62-DE2DA2CF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CBC0-09A4-49A9-AAAD-5BC59452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5328-A8CC-4496-9C03-AE4873AC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155E-85F3-4E98-B00A-133D5482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1FEF-ED7B-4CF8-8764-1784DC6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2908C-2666-4FD8-8F6B-6D8E6146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7790E-594F-475D-8B69-E108E741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B7E0-468C-460C-A38E-2DABE7F4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FEB2-8765-48D6-83CA-B6CFD3F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38CE5-36B6-410E-A635-301E730D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29C8-11C5-4B0C-9A19-68481FA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C255-18E9-429D-8069-67E628848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E91D-2B6C-47E7-8125-98431ACEEECB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84DA-7AE6-453E-8407-A323D400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80B8-0118-4D1E-A534-26855644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3422-5954-41BC-ADB7-B0291EC24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3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CB8D-242C-40AA-B7A8-DBBA94D8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- </a:t>
            </a:r>
            <a:r>
              <a:rPr lang="en-US" dirty="0" err="1"/>
              <a:t>chezou</a:t>
            </a:r>
            <a:r>
              <a:rPr lang="en-US" dirty="0"/>
              <a:t>/tabula-</a:t>
            </a:r>
            <a:r>
              <a:rPr lang="en-US" dirty="0" err="1"/>
              <a:t>py</a:t>
            </a:r>
            <a:r>
              <a:rPr lang="en-US" dirty="0"/>
              <a:t>: Simple wrapper of tabula-java: extract table from PDF into 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Picture Placeholder 5" descr="GitHub - chezou/tabula-py: Simple wrapper of tabula-java: extract table from PDF into pandas DataFrame">
            <a:extLst>
              <a:ext uri="{FF2B5EF4-FFF2-40B4-BE49-F238E27FC236}">
                <a16:creationId xmlns:a16="http://schemas.microsoft.com/office/drawing/2014/main" id="{05808825-1C5D-49E6-8E67-CDBFAD6C6D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5906" y="1629976"/>
            <a:ext cx="7702239" cy="4873625"/>
          </a:xfrm>
        </p:spPr>
      </p:pic>
    </p:spTree>
    <p:extLst>
      <p:ext uri="{BB962C8B-B14F-4D97-AF65-F5344CB8AC3E}">
        <p14:creationId xmlns:p14="http://schemas.microsoft.com/office/powerpoint/2010/main" val="124334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GitHub - chezou/tabula-py: Simple wrapper of tabula-java: extract table from PDF into pandas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Pryn Sereepong</dc:creator>
  <cp:lastModifiedBy>Pryn Sereepong</cp:lastModifiedBy>
  <cp:revision>2</cp:revision>
  <dcterms:created xsi:type="dcterms:W3CDTF">2019-09-18T23:47:23Z</dcterms:created>
  <dcterms:modified xsi:type="dcterms:W3CDTF">2019-09-19T00:18:06Z</dcterms:modified>
</cp:coreProperties>
</file>