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12"/>
  </p:notesMasterIdLst>
  <p:handoutMasterIdLst>
    <p:handoutMasterId r:id="rId13"/>
  </p:handoutMasterIdLst>
  <p:sldIdLst>
    <p:sldId id="256" r:id="rId4"/>
    <p:sldId id="271" r:id="rId5"/>
    <p:sldId id="272" r:id="rId6"/>
    <p:sldId id="273" r:id="rId7"/>
    <p:sldId id="276" r:id="rId8"/>
    <p:sldId id="279" r:id="rId9"/>
    <p:sldId id="274" r:id="rId10"/>
    <p:sldId id="280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9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94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Konstantin_Ilyashenko@epam.com" TargetMode="Externa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12937" y="477846"/>
            <a:ext cx="5140697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ru-RU" b="1" dirty="0"/>
              <a:t>Введение в </a:t>
            </a:r>
            <a:br>
              <a:rPr lang="en-US" b="1" dirty="0"/>
            </a:br>
            <a:r>
              <a:rPr lang="ru-RU" b="1" dirty="0"/>
              <a:t>программирование </a:t>
            </a:r>
            <a:br>
              <a:rPr lang="ru-RU" b="1" dirty="0"/>
            </a:br>
            <a:r>
              <a:rPr lang="ru-RU" b="1" dirty="0"/>
              <a:t>на языке </a:t>
            </a:r>
            <a:r>
              <a:rPr lang="en-US" b="1" dirty="0"/>
              <a:t>Python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551637" y="3243726"/>
            <a:ext cx="3751422" cy="101226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Константин Ильяшенко </a:t>
            </a:r>
            <a:endParaRPr lang="en-US" dirty="0"/>
          </a:p>
          <a:p>
            <a:pPr lvl="1"/>
            <a:r>
              <a:rPr lang="en-US" dirty="0"/>
              <a:t>e-mail: </a:t>
            </a:r>
            <a:r>
              <a:rPr lang="en-US" u="sng" dirty="0">
                <a:solidFill>
                  <a:schemeClr val="bg2">
                    <a:lumMod val="1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Konstantin</a:t>
            </a:r>
            <a:r>
              <a:rPr lang="ru-RU" u="sng" dirty="0">
                <a:solidFill>
                  <a:schemeClr val="bg2">
                    <a:lumMod val="1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u="sng" dirty="0">
                <a:solidFill>
                  <a:schemeClr val="bg2">
                    <a:lumMod val="1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Ilyashenko</a:t>
            </a:r>
            <a:r>
              <a:rPr lang="ru-RU" u="sng" dirty="0">
                <a:solidFill>
                  <a:schemeClr val="bg2">
                    <a:lumMod val="1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u="sng" dirty="0" err="1">
                <a:solidFill>
                  <a:schemeClr val="bg2">
                    <a:lumMod val="1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epam</a:t>
            </a:r>
            <a:r>
              <a:rPr lang="ru-RU" u="sng" dirty="0">
                <a:solidFill>
                  <a:schemeClr val="bg2">
                    <a:lumMod val="1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u="sng" dirty="0">
                <a:solidFill>
                  <a:schemeClr val="bg2">
                    <a:lumMod val="1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endParaRPr lang="en-US" u="sng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dirty="0"/>
              <a:t>Skype: </a:t>
            </a:r>
            <a:r>
              <a:rPr lang="en-US" dirty="0" err="1"/>
              <a:t>k.ilyashenko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onstantin_Ilyashenko@epam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59" y="1097279"/>
            <a:ext cx="4748107" cy="1794933"/>
          </a:xfrm>
        </p:spPr>
        <p:txBody>
          <a:bodyPr/>
          <a:lstStyle/>
          <a:p>
            <a:r>
              <a:rPr lang="ru-RU" sz="4400" b="1" dirty="0"/>
              <a:t>Введение в </a:t>
            </a:r>
            <a:br>
              <a:rPr lang="en-US" sz="4400" b="1" dirty="0"/>
            </a:br>
            <a:r>
              <a:rPr lang="ru-RU" sz="4400" b="1" dirty="0"/>
              <a:t>программирование </a:t>
            </a:r>
            <a:br>
              <a:rPr lang="ru-RU" sz="4400" b="1" dirty="0"/>
            </a:br>
            <a:r>
              <a:rPr lang="ru-RU" sz="4400" b="1" dirty="0"/>
              <a:t>на языке </a:t>
            </a:r>
            <a:r>
              <a:rPr lang="en-US" sz="4400" b="1" dirty="0"/>
              <a:t>Python</a:t>
            </a: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327453"/>
            <a:ext cx="4315968" cy="1421928"/>
          </a:xfrm>
        </p:spPr>
        <p:txBody>
          <a:bodyPr/>
          <a:lstStyle/>
          <a:p>
            <a:pPr lvl="1"/>
            <a:r>
              <a:rPr lang="ru-RU" dirty="0"/>
              <a:t>Константин Ильяшенко </a:t>
            </a:r>
            <a:endParaRPr lang="en-US" dirty="0"/>
          </a:p>
          <a:p>
            <a:pPr lvl="2"/>
            <a:r>
              <a:rPr lang="en-US" dirty="0"/>
              <a:t>e-mail: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Konstantin</a:t>
            </a:r>
            <a:r>
              <a:rPr lang="ru-RU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Ilyashenko</a:t>
            </a:r>
            <a:r>
              <a:rPr lang="ru-RU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epam</a:t>
            </a:r>
            <a:r>
              <a:rPr lang="ru-RU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endParaRPr lang="en-US" dirty="0"/>
          </a:p>
          <a:p>
            <a:pPr lvl="2"/>
            <a:r>
              <a:rPr lang="en-US" dirty="0"/>
              <a:t>Skype: </a:t>
            </a:r>
            <a:r>
              <a:rPr lang="en-US" dirty="0" err="1"/>
              <a:t>k.ilyashenko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531466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EA3AA-6BA8-1E40-8C5F-C94BB7D22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545852-4F63-457B-B396-3867ABDDFF53}"/>
              </a:ext>
            </a:extLst>
          </p:cNvPr>
          <p:cNvSpPr/>
          <p:nvPr/>
        </p:nvSpPr>
        <p:spPr>
          <a:xfrm>
            <a:off x="457200" y="40192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Цель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Формат курса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Домашнее задание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Какие преимущества дает </a:t>
            </a: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Краткое описание языка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Назначение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Плюсы и минусы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Реализации</a:t>
            </a:r>
            <a:endParaRPr lang="en-US" dirty="0"/>
          </a:p>
        </p:txBody>
      </p:sp>
      <p:pic>
        <p:nvPicPr>
          <p:cNvPr id="4" name="Picture 2" descr="http://compass-blogger.com.ua/wp-content/uploads/2013/07/python-programming-language.jpg">
            <a:extLst>
              <a:ext uri="{FF2B5EF4-FFF2-40B4-BE49-F238E27FC236}">
                <a16:creationId xmlns:a16="http://schemas.microsoft.com/office/drawing/2014/main" id="{703E2BB5-9884-4500-A620-36E5C3247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528" y="1806051"/>
            <a:ext cx="5334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7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E54330-94F0-4630-B332-B24338873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1320559-ACD3-426D-AE3C-44AC5100D6E3}"/>
              </a:ext>
            </a:extLst>
          </p:cNvPr>
          <p:cNvSpPr txBox="1">
            <a:spLocks/>
          </p:cNvSpPr>
          <p:nvPr/>
        </p:nvSpPr>
        <p:spPr>
          <a:xfrm>
            <a:off x="269376" y="0"/>
            <a:ext cx="1050530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       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DC412-0252-4BB5-927E-4DC47C666469}"/>
              </a:ext>
            </a:extLst>
          </p:cNvPr>
          <p:cNvSpPr txBox="1">
            <a:spLocks/>
          </p:cNvSpPr>
          <p:nvPr/>
        </p:nvSpPr>
        <p:spPr>
          <a:xfrm>
            <a:off x="259080" y="1460500"/>
            <a:ext cx="10515600" cy="4351338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Python 1.0 -  1994 </a:t>
            </a:r>
            <a:r>
              <a:rPr lang="ru-RU"/>
              <a:t>год</a:t>
            </a:r>
          </a:p>
          <a:p>
            <a:r>
              <a:rPr lang="en-US"/>
              <a:t>Python 2.0 -  2000 </a:t>
            </a:r>
            <a:r>
              <a:rPr lang="ru-RU"/>
              <a:t>год</a:t>
            </a:r>
          </a:p>
          <a:p>
            <a:r>
              <a:rPr lang="en-US"/>
              <a:t>Python 3.0 -  2008 </a:t>
            </a:r>
            <a:r>
              <a:rPr lang="ru-RU"/>
              <a:t>год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45036-037F-44A6-9A17-F826F27E3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74" y="96709"/>
            <a:ext cx="6111944" cy="2368378"/>
          </a:xfrm>
          <a:prstGeom prst="rect">
            <a:avLst/>
          </a:prstGeom>
        </p:spPr>
      </p:pic>
      <p:pic>
        <p:nvPicPr>
          <p:cNvPr id="6" name="Picture 2" descr="http://www.dexterindustries.com/BrickPi/wp-content/uploads/2013/04/python-logo.png">
            <a:extLst>
              <a:ext uri="{FF2B5EF4-FFF2-40B4-BE49-F238E27FC236}">
                <a16:creationId xmlns:a16="http://schemas.microsoft.com/office/drawing/2014/main" id="{1B193C04-C442-44A7-A823-04FE63C54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856" y="1912313"/>
            <a:ext cx="27241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1.bp.blogspot.com/_r-MQun1PKUg/SlnHnaLcw6I/AAAAAAAAA_U/dQxfGc_ybTg/s320/python.png">
            <a:extLst>
              <a:ext uri="{FF2B5EF4-FFF2-40B4-BE49-F238E27FC236}">
                <a16:creationId xmlns:a16="http://schemas.microsoft.com/office/drawing/2014/main" id="{BCA8A901-C9B5-420C-BD01-CAF9C2878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1" y="403868"/>
            <a:ext cx="996455" cy="87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94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DA5F07-DD95-4E85-A6E5-8177CE65C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AE21AC-AC62-4F25-A48A-B446980CD733}"/>
              </a:ext>
            </a:extLst>
          </p:cNvPr>
          <p:cNvSpPr txBox="1">
            <a:spLocks/>
          </p:cNvSpPr>
          <p:nvPr/>
        </p:nvSpPr>
        <p:spPr>
          <a:xfrm>
            <a:off x="370840" y="17249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Книги</a:t>
            </a:r>
            <a:endParaRPr lang="en-US" dirty="0"/>
          </a:p>
        </p:txBody>
      </p:sp>
      <p:pic>
        <p:nvPicPr>
          <p:cNvPr id="4" name="Picture 2" descr="http://files.books.ru/pic/816001-817000/816603/000816603_1.jpg">
            <a:extLst>
              <a:ext uri="{FF2B5EF4-FFF2-40B4-BE49-F238E27FC236}">
                <a16:creationId xmlns:a16="http://schemas.microsoft.com/office/drawing/2014/main" id="{4B59DFC5-2857-483F-8AD9-83782EAE6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56" y="1"/>
            <a:ext cx="1679867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files.books.ru/pic/889001-890000/889705/265761373c.jpg">
            <a:extLst>
              <a:ext uri="{FF2B5EF4-FFF2-40B4-BE49-F238E27FC236}">
                <a16:creationId xmlns:a16="http://schemas.microsoft.com/office/drawing/2014/main" id="{85B42398-23A1-4586-BE8F-2FA3BBCF7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98" y="0"/>
            <a:ext cx="167708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A Byte of Python">
            <a:extLst>
              <a:ext uri="{FF2B5EF4-FFF2-40B4-BE49-F238E27FC236}">
                <a16:creationId xmlns:a16="http://schemas.microsoft.com/office/drawing/2014/main" id="{51E0829A-2B13-409B-8743-FC5E30E70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28" y="1069375"/>
            <a:ext cx="2467942" cy="350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ozon-st.cdn.ngenix.net/multimedia/1014083924.jpg">
            <a:extLst>
              <a:ext uri="{FF2B5EF4-FFF2-40B4-BE49-F238E27FC236}">
                <a16:creationId xmlns:a16="http://schemas.microsoft.com/office/drawing/2014/main" id="{43BE1727-9FC8-4EA1-AE46-E06635A45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345" y="1498060"/>
            <a:ext cx="2022655" cy="278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74EDFA0B-47FC-4D1A-ADF2-73C660C427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147" y="2377441"/>
            <a:ext cx="1557251" cy="220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9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A58303-EE41-453D-97F0-BF3FAC5AF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F368406-8C27-457A-8851-88D4DB32C3AE}"/>
              </a:ext>
            </a:extLst>
          </p:cNvPr>
          <p:cNvSpPr txBox="1">
            <a:spLocks/>
          </p:cNvSpPr>
          <p:nvPr/>
        </p:nvSpPr>
        <p:spPr>
          <a:xfrm>
            <a:off x="83334" y="17338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Установка</a:t>
            </a:r>
            <a:br>
              <a:rPr lang="ru-RU"/>
            </a:br>
            <a:r>
              <a:rPr lang="en-US" b="1"/>
              <a:t>python.org</a:t>
            </a:r>
            <a:endParaRPr lang="en-US" b="1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88B01CE1-B754-44C4-AC53-5A2585860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4" y="432149"/>
            <a:ext cx="6948489" cy="427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2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4D50F-301E-410F-8400-8A637B820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6D2108-B34E-4844-8904-8CE93E118ED3}"/>
              </a:ext>
            </a:extLst>
          </p:cNvPr>
          <p:cNvSpPr txBox="1">
            <a:spLocks/>
          </p:cNvSpPr>
          <p:nvPr/>
        </p:nvSpPr>
        <p:spPr>
          <a:xfrm>
            <a:off x="0" y="90806"/>
            <a:ext cx="8679892" cy="6661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Пакетные менеджеры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AAFD6-FF53-44D3-A942-9326ED38FF78}"/>
              </a:ext>
            </a:extLst>
          </p:cNvPr>
          <p:cNvSpPr txBox="1"/>
          <p:nvPr/>
        </p:nvSpPr>
        <p:spPr>
          <a:xfrm>
            <a:off x="311574" y="1163824"/>
            <a:ext cx="562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pip – </a:t>
            </a:r>
            <a:r>
              <a:rPr lang="ru-RU" sz="2400" dirty="0"/>
              <a:t>стандартный пакетный менеджер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CF691-2FB4-44A9-A2A6-1F79F78A4FD6}"/>
              </a:ext>
            </a:extLst>
          </p:cNvPr>
          <p:cNvSpPr txBox="1"/>
          <p:nvPr/>
        </p:nvSpPr>
        <p:spPr>
          <a:xfrm>
            <a:off x="311574" y="2257716"/>
            <a:ext cx="615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conda</a:t>
            </a:r>
            <a:r>
              <a:rPr lang="ru-RU" sz="2400" dirty="0"/>
              <a:t> – в составе проекта </a:t>
            </a:r>
            <a:r>
              <a:rPr lang="en-US" sz="2400" dirty="0"/>
              <a:t>Anaconda</a:t>
            </a:r>
          </a:p>
        </p:txBody>
      </p:sp>
    </p:spTree>
    <p:extLst>
      <p:ext uri="{BB962C8B-B14F-4D97-AF65-F5344CB8AC3E}">
        <p14:creationId xmlns:p14="http://schemas.microsoft.com/office/powerpoint/2010/main" val="250482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4D50F-301E-410F-8400-8A637B820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6D2108-B34E-4844-8904-8CE93E118ED3}"/>
              </a:ext>
            </a:extLst>
          </p:cNvPr>
          <p:cNvSpPr txBox="1">
            <a:spLocks/>
          </p:cNvSpPr>
          <p:nvPr/>
        </p:nvSpPr>
        <p:spPr>
          <a:xfrm>
            <a:off x="0" y="90806"/>
            <a:ext cx="8679892" cy="6661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Виртуальные окружения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2DD02-10CD-4F83-A2ED-6E587194C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046" y="1199374"/>
            <a:ext cx="4005794" cy="3114851"/>
          </a:xfrm>
          <a:prstGeom prst="rect">
            <a:avLst/>
          </a:prstGeom>
        </p:spPr>
      </p:pic>
      <p:pic>
        <p:nvPicPr>
          <p:cNvPr id="5" name="Picture 2" descr="https://cdn-images-1.medium.com/max/1000/1*1oJYqSiwTGNivhioUrUfqg.jpeg">
            <a:extLst>
              <a:ext uri="{FF2B5EF4-FFF2-40B4-BE49-F238E27FC236}">
                <a16:creationId xmlns:a16="http://schemas.microsoft.com/office/drawing/2014/main" id="{4C93EBBC-21AA-40E0-864B-093CAEB6A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68" y="2129711"/>
            <a:ext cx="3703106" cy="161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1AAFD6-FF53-44D3-A942-9326ED38FF78}"/>
              </a:ext>
            </a:extLst>
          </p:cNvPr>
          <p:cNvSpPr txBox="1"/>
          <p:nvPr/>
        </p:nvSpPr>
        <p:spPr>
          <a:xfrm>
            <a:off x="0" y="743877"/>
            <a:ext cx="3875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Создание окружения</a:t>
            </a:r>
          </a:p>
          <a:p>
            <a:r>
              <a:rPr lang="en-US" sz="2400" dirty="0"/>
              <a:t>&gt; python –m </a:t>
            </a:r>
            <a:r>
              <a:rPr lang="en-US" sz="2400" dirty="0" err="1"/>
              <a:t>venv</a:t>
            </a:r>
            <a:r>
              <a:rPr lang="en-US" sz="2400" dirty="0"/>
              <a:t> &lt;</a:t>
            </a:r>
            <a:r>
              <a:rPr lang="en-US" sz="2400" dirty="0" err="1"/>
              <a:t>venv_dir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5313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4D50F-301E-410F-8400-8A637B820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6D2108-B34E-4844-8904-8CE93E118ED3}"/>
              </a:ext>
            </a:extLst>
          </p:cNvPr>
          <p:cNvSpPr txBox="1">
            <a:spLocks/>
          </p:cNvSpPr>
          <p:nvPr/>
        </p:nvSpPr>
        <p:spPr>
          <a:xfrm>
            <a:off x="0" y="90806"/>
            <a:ext cx="8679892" cy="6661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Python 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CF691-2FB4-44A9-A2A6-1F79F78A4FD6}"/>
              </a:ext>
            </a:extLst>
          </p:cNvPr>
          <p:cNvSpPr txBox="1"/>
          <p:nvPr/>
        </p:nvSpPr>
        <p:spPr>
          <a:xfrm>
            <a:off x="318347" y="2947550"/>
            <a:ext cx="184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B881E-F53E-4116-8F2E-49BF11FD2143}"/>
              </a:ext>
            </a:extLst>
          </p:cNvPr>
          <p:cNvSpPr txBox="1"/>
          <p:nvPr/>
        </p:nvSpPr>
        <p:spPr>
          <a:xfrm>
            <a:off x="4914082" y="2840236"/>
            <a:ext cx="146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Spider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AB1077-5A06-4F4C-80EE-E3230FD4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480" y="491713"/>
            <a:ext cx="3519439" cy="199640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7FC5A56-1CAC-4AED-B52F-3AE255490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" y="491713"/>
            <a:ext cx="3407053" cy="222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ng Python IDE - Designed for Python">
            <a:extLst>
              <a:ext uri="{FF2B5EF4-FFF2-40B4-BE49-F238E27FC236}">
                <a16:creationId xmlns:a16="http://schemas.microsoft.com/office/drawing/2014/main" id="{86A925C3-7B4C-42F2-A2E7-8574A74BF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324" y="2840236"/>
            <a:ext cx="2549814" cy="188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Идеальная IDE для Python | SavePearlHarbor">
            <a:extLst>
              <a:ext uri="{FF2B5EF4-FFF2-40B4-BE49-F238E27FC236}">
                <a16:creationId xmlns:a16="http://schemas.microsoft.com/office/drawing/2014/main" id="{5BE4E0D3-8C6A-4C7F-B9BD-CB01CA1A1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707" y="2635310"/>
            <a:ext cx="2855212" cy="215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1AAFD6-FF53-44D3-A942-9326ED38FF78}"/>
              </a:ext>
            </a:extLst>
          </p:cNvPr>
          <p:cNvSpPr txBox="1"/>
          <p:nvPr/>
        </p:nvSpPr>
        <p:spPr>
          <a:xfrm>
            <a:off x="318347" y="682917"/>
            <a:ext cx="3875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Pycharm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D0FCE-17D9-4B64-A997-82DEAEC9AACD}"/>
              </a:ext>
            </a:extLst>
          </p:cNvPr>
          <p:cNvSpPr txBox="1"/>
          <p:nvPr/>
        </p:nvSpPr>
        <p:spPr>
          <a:xfrm>
            <a:off x="4749559" y="756930"/>
            <a:ext cx="150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Jupyter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918509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.pptx" id="{AF77456B-E2E5-4D43-81EF-9B0F62DD9C3C}" vid="{7B122AE2-8546-4C9A-B5D1-1376C2B19F72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.pptx" id="{AF77456B-E2E5-4D43-81EF-9B0F62DD9C3C}" vid="{F0BA932E-3E10-4527-8842-093E97951CDD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.pptx" id="{AF77456B-E2E5-4D43-81EF-9B0F62DD9C3C}" vid="{8D6403EB-83C2-4D2F-9F8A-B33C18DA534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</Template>
  <TotalTime>398</TotalTime>
  <Words>113</Words>
  <Application>Microsoft Office PowerPoint</Application>
  <PresentationFormat>On-screen Show (16:9)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Covers</vt:lpstr>
      <vt:lpstr>General</vt:lpstr>
      <vt:lpstr>Breakers</vt:lpstr>
      <vt:lpstr>Введение в  программирование  на языке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 программирование  на языке Python</dc:title>
  <dc:creator>Konstantin Ilyashenko</dc:creator>
  <cp:lastModifiedBy>Konstantin Ilyashenko</cp:lastModifiedBy>
  <cp:revision>9</cp:revision>
  <dcterms:created xsi:type="dcterms:W3CDTF">2019-09-17T10:22:19Z</dcterms:created>
  <dcterms:modified xsi:type="dcterms:W3CDTF">2020-10-12T07:16:55Z</dcterms:modified>
</cp:coreProperties>
</file>