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F33-2D71-4FC3-BB35-E04287FA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FD5C5-7D95-44EF-A928-073E5A6DB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C23E-F23F-4665-9EA3-C185B9E0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E224-6F65-43CA-B572-070E50BB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DD1A-8205-44F7-9BE9-4D9769C0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55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AA44-DD81-4785-B872-CDF68401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8FDB4-182C-4B7B-B232-10E4D27C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95E4-BE02-4114-ACAE-697C0339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B45C-8A95-4CE9-A5CA-E527C6ED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51C2-EE1E-4575-9AB6-E45890A6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78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360CB-CB99-4235-84F3-810A42551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318A-A0A2-4551-993F-36F20BA7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393E5-076C-44F6-8250-A88C25B2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9B1FE-0FD6-4A30-9164-AD5CBE15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765A-56D6-46F8-8E62-5F60D476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15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DBD3-7936-4741-B884-8EA7CC2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8E41-47CA-43DD-B528-10E1EC5F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DED5-BF38-434C-B972-F9CEFA1B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38EB-3D0A-486C-BA56-D3164D4A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EAC0-1BA2-4603-8D32-361F9640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6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AC23-E2D7-4DAF-8471-7C9E62DE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513C-DD0E-42D2-A0EF-52D330884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61193-952D-47CB-8AEC-F7B39D55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7BC80-2AA2-4B80-BD53-4EBBBA10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5907-AB41-4D81-BF4A-B560E6CA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3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9996-F918-4D7E-9469-E6487E41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FBAC-CB12-453E-ADF0-2D06C337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C4A76-63F0-49A8-880F-A975579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13D26-B485-451A-8C6B-21AB7F6F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32F7-3136-4516-8A52-665E9FFD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0D863-2E99-442B-B28B-5C98A7EE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7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4EFB-D9C9-4E1C-8EE1-EAC8AD07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55192-119B-4016-89BE-C97B36AB8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A4E85-A62D-4E86-91F0-102F6CE1B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C97F4-CE2E-47DC-BB06-63EB42CE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72BB5-9095-4B36-8513-66B8E31F9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356C7-BFA5-4461-8362-DE41F13D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F049A-FE6C-4EA9-BEFF-76223D13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EB6F8-F1A4-44E1-B043-49EB938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53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483D-A505-4174-8A31-68CAF17A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D3A83-9561-46A1-8B30-5A1B2B99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4BD5B-1D19-45B0-BA55-777BEACF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1CE3D-DDF0-49A7-B69A-7F5D834A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6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D57D2-3372-4AD5-9EFF-B9674CCE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3F6E2-3E8C-4A82-8676-FFDF24BF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A7827-C1A3-4AB7-86A3-47B81FB4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8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6DFE-D063-43D8-8BE1-F33F40CE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B937-405A-4C6F-A312-76EFCF29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D214A-F2C8-45E2-A1C8-47AF2DC4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CC22-27F1-4800-9410-4B4FF8B2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722B-4B75-44A8-B36A-EA056F17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8E047-7E40-41A0-93BE-6B1A54C6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18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2614-8548-416A-81B5-398735F6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303F5-CCD0-4A6C-814A-60C4D2D48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A68C8-70A9-477D-B87A-5E5E4F4C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3196-B26D-4DC4-A49A-CC2C3B46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5DBF-0E96-41E8-BB53-5BBD6018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900BF-FE25-4ED3-B345-3CDE2071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27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89893-D94A-41B2-AFD1-D789AF23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1AEC4-9C68-4249-BB1D-637BB62E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BACE4-BC29-4BC0-BCE4-FD3A3E27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75CB-CC93-4574-B17F-57F35117A60E}" type="datetimeFigureOut">
              <a:rPr lang="de-DE" smtClean="0"/>
              <a:t>13.07.2021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E2B22-C21A-4AAC-B11E-CC3E590C9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E0E8-03A0-4AC8-A77D-E5209B10F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DA45-B95E-453C-B723-EC3D545893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ADBF58-7629-4FAD-9353-2775CC26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966" y="857266"/>
            <a:ext cx="890188" cy="948128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0A75774-8407-49EE-949C-2A5F0938DBCD}"/>
              </a:ext>
            </a:extLst>
          </p:cNvPr>
          <p:cNvSpPr/>
          <p:nvPr/>
        </p:nvSpPr>
        <p:spPr>
          <a:xfrm>
            <a:off x="301598" y="1878839"/>
            <a:ext cx="2448000" cy="61582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Infrastructure Provisioning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1D6F8F5-7212-439B-975D-CAF6FA84F4C9}"/>
              </a:ext>
            </a:extLst>
          </p:cNvPr>
          <p:cNvSpPr/>
          <p:nvPr/>
        </p:nvSpPr>
        <p:spPr>
          <a:xfrm>
            <a:off x="4908972" y="1878839"/>
            <a:ext cx="2448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Training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7390CD2-019D-4B52-9219-C1281E1FB9E1}"/>
              </a:ext>
            </a:extLst>
          </p:cNvPr>
          <p:cNvSpPr/>
          <p:nvPr/>
        </p:nvSpPr>
        <p:spPr>
          <a:xfrm>
            <a:off x="7208245" y="1878839"/>
            <a:ext cx="2448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Deployment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E930102-E4E1-4457-B552-1C23303AFB13}"/>
              </a:ext>
            </a:extLst>
          </p:cNvPr>
          <p:cNvSpPr/>
          <p:nvPr/>
        </p:nvSpPr>
        <p:spPr>
          <a:xfrm>
            <a:off x="9516346" y="1878839"/>
            <a:ext cx="2448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Serving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79EFC9-AD8D-48BC-8C9A-621ACEB6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6" y="887011"/>
            <a:ext cx="1952713" cy="933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88DF7A-9EE0-4070-A2D2-2D32F8B7E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666" y="969077"/>
            <a:ext cx="828000" cy="813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17242D-9B10-415E-A0AC-789AB01C0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971" y="953556"/>
            <a:ext cx="828160" cy="8281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1BFEB1-BCC5-4424-87A7-29EDF5383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827" y="1009137"/>
            <a:ext cx="2014322" cy="789931"/>
          </a:xfrm>
          <a:prstGeom prst="rect">
            <a:avLst/>
          </a:prstGeom>
        </p:spPr>
      </p:pic>
      <p:pic>
        <p:nvPicPr>
          <p:cNvPr id="21" name="Picture 20" descr="A picture containing text, iPod&#10;&#10;Description automatically generated">
            <a:extLst>
              <a:ext uri="{FF2B5EF4-FFF2-40B4-BE49-F238E27FC236}">
                <a16:creationId xmlns:a16="http://schemas.microsoft.com/office/drawing/2014/main" id="{A663E1C2-24CA-4A99-BE40-22FAB9C7A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40" y="2847164"/>
            <a:ext cx="7888918" cy="3471124"/>
          </a:xfrm>
          <a:prstGeom prst="rect">
            <a:avLst/>
          </a:prstGeom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B0C91E3-796A-464A-855A-05D866537C4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29" y="1174459"/>
            <a:ext cx="2063360" cy="494488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C4313630-CC8F-483F-88C0-05C214674B91}"/>
              </a:ext>
            </a:extLst>
          </p:cNvPr>
          <p:cNvSpPr/>
          <p:nvPr/>
        </p:nvSpPr>
        <p:spPr>
          <a:xfrm>
            <a:off x="2600871" y="1878839"/>
            <a:ext cx="2448000" cy="615820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Model Development</a:t>
            </a:r>
          </a:p>
        </p:txBody>
      </p:sp>
    </p:spTree>
    <p:extLst>
      <p:ext uri="{BB962C8B-B14F-4D97-AF65-F5344CB8AC3E}">
        <p14:creationId xmlns:p14="http://schemas.microsoft.com/office/powerpoint/2010/main" val="412257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Birk</dc:creator>
  <cp:lastModifiedBy>Sebastian Birk</cp:lastModifiedBy>
  <cp:revision>5</cp:revision>
  <dcterms:created xsi:type="dcterms:W3CDTF">2021-06-19T13:25:59Z</dcterms:created>
  <dcterms:modified xsi:type="dcterms:W3CDTF">2021-07-13T06:10:59Z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2021-06-19T13:25:59Z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1ded9e17-23e1-4f59-a4a4-3ec604a01d29</vt:lpwstr>
  </property>
  <property fmtid="{D5CDD505-2E9C-101B-9397-08002B2CF9AE}" pid="8" name="MSIP_Label_5fae8262-b78e-4366-8929-a5d6aac95320_ContentBits">
    <vt:lpwstr>0</vt:lpwstr>
  </property>
</Properties>
</file>