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76" r:id="rId4"/>
    <p:sldId id="273" r:id="rId5"/>
    <p:sldId id="264" r:id="rId6"/>
    <p:sldId id="265" r:id="rId7"/>
    <p:sldId id="262" r:id="rId8"/>
    <p:sldId id="270" r:id="rId9"/>
    <p:sldId id="267" r:id="rId10"/>
    <p:sldId id="272" r:id="rId11"/>
    <p:sldId id="271" r:id="rId12"/>
    <p:sldId id="268" r:id="rId13"/>
    <p:sldId id="258" r:id="rId14"/>
    <p:sldId id="259" r:id="rId15"/>
    <p:sldId id="260" r:id="rId16"/>
    <p:sldId id="26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9"/>
    <p:restoredTop sz="94646"/>
  </p:normalViewPr>
  <p:slideViewPr>
    <p:cSldViewPr snapToGrid="0" snapToObjects="1">
      <p:cViewPr varScale="1">
        <p:scale>
          <a:sx n="119" d="100"/>
          <a:sy n="119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3" Type="http://schemas.openxmlformats.org/officeDocument/2006/relationships/image" Target="../media/image1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26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24" Type="http://schemas.openxmlformats.org/officeDocument/2006/relationships/image" Target="../media/image2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26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6.png"/><Relationship Id="rId3" Type="http://schemas.openxmlformats.org/officeDocument/2006/relationships/image" Target="../media/image22.svg"/><Relationship Id="rId7" Type="http://schemas.openxmlformats.org/officeDocument/2006/relationships/image" Target="../media/image18.svg"/><Relationship Id="rId12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2.svg"/><Relationship Id="rId14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svg"/><Relationship Id="rId18" Type="http://schemas.openxmlformats.org/officeDocument/2006/relationships/image" Target="../media/image9.png"/><Relationship Id="rId26" Type="http://schemas.openxmlformats.org/officeDocument/2006/relationships/image" Target="../media/image29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24" Type="http://schemas.openxmlformats.org/officeDocument/2006/relationships/image" Target="../media/image23.png"/><Relationship Id="rId5" Type="http://schemas.openxmlformats.org/officeDocument/2006/relationships/image" Target="../media/image14.svg"/><Relationship Id="rId15" Type="http://schemas.openxmlformats.org/officeDocument/2006/relationships/image" Target="../media/image2.svg"/><Relationship Id="rId23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10.svg"/><Relationship Id="rId4" Type="http://schemas.openxmlformats.org/officeDocument/2006/relationships/image" Target="../media/image13.png"/><Relationship Id="rId9" Type="http://schemas.openxmlformats.org/officeDocument/2006/relationships/image" Target="../media/image26.svg"/><Relationship Id="rId14" Type="http://schemas.openxmlformats.org/officeDocument/2006/relationships/image" Target="../media/image1.png"/><Relationship Id="rId22" Type="http://schemas.openxmlformats.org/officeDocument/2006/relationships/image" Target="../media/image31.png"/><Relationship Id="rId27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8.sv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4.svg"/><Relationship Id="rId5" Type="http://schemas.openxmlformats.org/officeDocument/2006/relationships/image" Target="../media/image16.svg"/><Relationship Id="rId15" Type="http://schemas.openxmlformats.org/officeDocument/2006/relationships/image" Target="../media/image2.svg"/><Relationship Id="rId10" Type="http://schemas.openxmlformats.org/officeDocument/2006/relationships/image" Target="../media/image33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31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38.png"/><Relationship Id="rId9" Type="http://schemas.openxmlformats.org/officeDocument/2006/relationships/image" Target="../media/image1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4982107" y="4052310"/>
            <a:ext cx="2055643" cy="10175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</p:spTree>
    <p:extLst>
      <p:ext uri="{BB962C8B-B14F-4D97-AF65-F5344CB8AC3E}">
        <p14:creationId xmlns:p14="http://schemas.microsoft.com/office/powerpoint/2010/main" val="76370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310663" y="3840639"/>
            <a:ext cx="4501686" cy="26580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3312876" y="654724"/>
            <a:ext cx="4499473" cy="30627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3903464" y="945681"/>
            <a:ext cx="3422639" cy="4597218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3963831" y="3213797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306515" y="3840708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248288" y="412431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3634213" y="668682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4887232" y="3181059"/>
            <a:ext cx="147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5960312" y="3213797"/>
            <a:ext cx="146134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4343401" y="2203795"/>
            <a:ext cx="25630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mazon Ember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 dashboard)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5994699" y="4641576"/>
            <a:ext cx="139257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(on the PC)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6539" y="2762679"/>
            <a:ext cx="421535" cy="421535"/>
          </a:xfrm>
          <a:prstGeom prst="rect">
            <a:avLst/>
          </a:prstGeom>
        </p:spPr>
      </p:pic>
      <p:pic>
        <p:nvPicPr>
          <p:cNvPr id="152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986" y="2762679"/>
            <a:ext cx="432000" cy="432000"/>
          </a:xfrm>
          <a:prstGeom prst="rect">
            <a:avLst/>
          </a:prstGeom>
        </p:spPr>
      </p:pic>
      <p:pic>
        <p:nvPicPr>
          <p:cNvPr id="154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895" y="1780615"/>
            <a:ext cx="415491" cy="415491"/>
          </a:xfrm>
          <a:prstGeom prst="rect">
            <a:avLst/>
          </a:prstGeom>
        </p:spPr>
      </p:pic>
      <p:pic>
        <p:nvPicPr>
          <p:cNvPr id="156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3208" y="2762679"/>
            <a:ext cx="426864" cy="42686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3987626" y="1066067"/>
            <a:ext cx="326339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</a:t>
            </a:r>
            <a:b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 Start</a:t>
            </a: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4013" y="658148"/>
            <a:ext cx="330200" cy="330200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5891196" y="5720983"/>
            <a:ext cx="190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sp>
        <p:nvSpPr>
          <p:cNvPr id="66" name="Freeform 65"/>
          <p:cNvSpPr/>
          <p:nvPr/>
        </p:nvSpPr>
        <p:spPr>
          <a:xfrm rot="16200000">
            <a:off x="5273094" y="5250052"/>
            <a:ext cx="96482" cy="1101515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5346619" y="5542898"/>
            <a:ext cx="0" cy="20528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55" y="5836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30" y="58484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3961190" y="4591683"/>
            <a:ext cx="2246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edge software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7" y="407890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3774776" y="3717477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760838" y="3840754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687EC-549F-3940-9BAC-53B768807DFD}"/>
              </a:ext>
            </a:extLst>
          </p:cNvPr>
          <p:cNvCxnSpPr>
            <a:cxnSpLocks/>
          </p:cNvCxnSpPr>
          <p:nvPr/>
        </p:nvCxnSpPr>
        <p:spPr>
          <a:xfrm flipH="1" flipV="1">
            <a:off x="2727991" y="292922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A73489-0183-EA41-8914-10CAF94C6531}"/>
              </a:ext>
            </a:extLst>
          </p:cNvPr>
          <p:cNvCxnSpPr>
            <a:cxnSpLocks/>
          </p:cNvCxnSpPr>
          <p:nvPr/>
        </p:nvCxnSpPr>
        <p:spPr>
          <a:xfrm flipH="1">
            <a:off x="2575827" y="189013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factory</a:t>
            </a:r>
          </a:p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(third-party)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535069" y="1394136"/>
            <a:ext cx="171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Monitor 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b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524607" y="1784556"/>
            <a:ext cx="190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Slightly edited from the original; do not use.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2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filter, and send data to AWS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HTTPS.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protocols.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services.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hardware.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near-real-time operational metrics.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store, and 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assets.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hierarchies.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store.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SCADA or historian.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 archival stores are available.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industrial 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Partners use data in the AWS Cloud: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Automate production rollout across sites.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Use AI/ML in the cloud or at the edge.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Quick Start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504585" y="4052954"/>
            <a:ext cx="26872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</a:rPr>
              <a:t>AWS-qualified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 device (industrial PC running </a:t>
            </a:r>
            <a:b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third-party edge software)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568639" y="4078959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</p:txBody>
      </p:sp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5050672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1003999" y="5838222"/>
            <a:ext cx="3682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PLCs,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 equipment, data assets (SCADA or historian)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DC98B0-4761-694C-9B9E-8928DDCF3DEB}"/>
              </a:ext>
            </a:extLst>
          </p:cNvPr>
          <p:cNvSpPr/>
          <p:nvPr/>
        </p:nvSpPr>
        <p:spPr>
          <a:xfrm>
            <a:off x="370528" y="3248472"/>
            <a:ext cx="4959254" cy="335643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3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417668"/>
            <a:ext cx="0" cy="4285623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QuickSight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85098" y="3248472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53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 rot="16200000">
            <a:off x="2749658" y="4507135"/>
            <a:ext cx="140049" cy="1540892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2852381" y="4980214"/>
            <a:ext cx="0" cy="21754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39" y="3478051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82" y="53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29" y="5347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439531" y="2617369"/>
            <a:ext cx="190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IGNORE. Marcia made partial edits here during a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chat w Daniel &amp; Shivansh.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6326599" y="3808471"/>
            <a:ext cx="87778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224555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65853"/>
            <a:ext cx="1622822" cy="3758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281116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S3: 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134" y="2834779"/>
            <a:ext cx="521962" cy="5219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807375" y="614543"/>
            <a:ext cx="124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Unify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84101" y="604086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9070" y="199750"/>
            <a:ext cx="402768" cy="4027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07675" y="582396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4934" y="201107"/>
            <a:ext cx="402768" cy="4027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654369" y="2082853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18" y="1495353"/>
            <a:ext cx="594560" cy="59456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2968283" y="2480894"/>
            <a:ext cx="1609770" cy="121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91" idx="3"/>
            <a:endCxn id="84" idx="1"/>
          </p:cNvCxnSpPr>
          <p:nvPr/>
        </p:nvCxnSpPr>
        <p:spPr>
          <a:xfrm>
            <a:off x="5145256" y="2480894"/>
            <a:ext cx="635005" cy="66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11" idx="3"/>
            <a:endCxn id="29" idx="1"/>
          </p:cNvCxnSpPr>
          <p:nvPr/>
        </p:nvCxnSpPr>
        <p:spPr>
          <a:xfrm flipV="1">
            <a:off x="8708204" y="1792633"/>
            <a:ext cx="1158114" cy="82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1734454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356383" y="2811161"/>
            <a:ext cx="145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Source connector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0261" y="2197292"/>
            <a:ext cx="580439" cy="58043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9293030" y="3362668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75685"/>
            <a:ext cx="7770855" cy="3748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6320" y="7093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64557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131105"/>
            <a:ext cx="2622219" cy="9228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43855" y="561572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(data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284547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277578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33265" y="4717252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203894" y="255863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905589" y="3867402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54" y="5035115"/>
            <a:ext cx="801842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source connector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. The asset hierarchy and tag definitions are ingested into Element Unify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Element Unify.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Integrate metadata from IT/OT systems and further contextualize asset models for single- or multi-site deployments.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model sync.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Resources in AWS IoT SiteWise are provisioned based on the data model in Element Unify. The asset model and asset definitions are store in Amazon S3 to facilitate automatic synchronization.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SiteWise connector.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Element Unify are provisioned based on the AWS IoT SiteWise asset model and asset-definitions.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32CB02E4-21C9-B74B-8A3B-10E8BD0BF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5674" y="190020"/>
            <a:ext cx="488555" cy="4885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73F21C-A9DC-8748-960B-19D6E124D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1859" y="3937877"/>
            <a:ext cx="534928" cy="534928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EEF931DF-1FC8-7F47-AEBB-8C617B87ED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7906" y="745538"/>
            <a:ext cx="576042" cy="57604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1D725E5-D82F-0D41-A96C-F179983AB088}"/>
              </a:ext>
            </a:extLst>
          </p:cNvPr>
          <p:cNvSpPr txBox="1"/>
          <p:nvPr/>
        </p:nvSpPr>
        <p:spPr>
          <a:xfrm>
            <a:off x="5223473" y="1324592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3562A2-4204-8F45-BA3B-0860EBDEA627}"/>
              </a:ext>
            </a:extLst>
          </p:cNvPr>
          <p:cNvCxnSpPr>
            <a:cxnSpLocks/>
            <a:stCxn id="84" idx="0"/>
            <a:endCxn id="75" idx="2"/>
          </p:cNvCxnSpPr>
          <p:nvPr/>
        </p:nvCxnSpPr>
        <p:spPr>
          <a:xfrm flipV="1">
            <a:off x="6070481" y="1601591"/>
            <a:ext cx="17702" cy="5957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9998886-DB3D-5A4B-98FB-51C3AF94316D}"/>
              </a:ext>
            </a:extLst>
          </p:cNvPr>
          <p:cNvCxnSpPr>
            <a:cxnSpLocks/>
            <a:stCxn id="84" idx="3"/>
            <a:endCxn id="2" idx="1"/>
          </p:cNvCxnSpPr>
          <p:nvPr/>
        </p:nvCxnSpPr>
        <p:spPr>
          <a:xfrm>
            <a:off x="6360700" y="2487512"/>
            <a:ext cx="701159" cy="1717829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F1D355-3144-6F48-B242-CA513AF88215}"/>
              </a:ext>
            </a:extLst>
          </p:cNvPr>
          <p:cNvSpPr txBox="1"/>
          <p:nvPr/>
        </p:nvSpPr>
        <p:spPr>
          <a:xfrm>
            <a:off x="6464613" y="4449788"/>
            <a:ext cx="172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Element Unify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6DEC009-3CC6-734C-9A60-0D71F5E230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8053" y="2197292"/>
            <a:ext cx="567203" cy="567203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56E32E90-5C9C-5347-AF75-7A8C9D9E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7765" y="1510709"/>
            <a:ext cx="580439" cy="58043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1E244B-5ABB-094E-A3DE-C51EB2CF69FB}"/>
              </a:ext>
            </a:extLst>
          </p:cNvPr>
          <p:cNvCxnSpPr>
            <a:cxnSpLocks/>
            <a:stCxn id="111" idx="0"/>
            <a:endCxn id="20" idx="2"/>
          </p:cNvCxnSpPr>
          <p:nvPr/>
        </p:nvCxnSpPr>
        <p:spPr>
          <a:xfrm flipV="1">
            <a:off x="8417985" y="1076208"/>
            <a:ext cx="10790" cy="43450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BA75163-8B21-B545-A246-FB966DBA0814}"/>
              </a:ext>
            </a:extLst>
          </p:cNvPr>
          <p:cNvSpPr txBox="1"/>
          <p:nvPr/>
        </p:nvSpPr>
        <p:spPr>
          <a:xfrm>
            <a:off x="7820649" y="2114512"/>
            <a:ext cx="116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Model Sync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F2881B7-4DF8-4048-9D94-91E00D606A3E}"/>
              </a:ext>
            </a:extLst>
          </p:cNvPr>
          <p:cNvCxnSpPr>
            <a:cxnSpLocks/>
            <a:stCxn id="2" idx="0"/>
            <a:endCxn id="111" idx="1"/>
          </p:cNvCxnSpPr>
          <p:nvPr/>
        </p:nvCxnSpPr>
        <p:spPr>
          <a:xfrm rot="5400000" flipH="1" flipV="1">
            <a:off x="6660070" y="2470182"/>
            <a:ext cx="2136948" cy="798442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E2CDB908-D10D-D045-85C9-7C30458B7834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6353948" y="1033559"/>
            <a:ext cx="1771376" cy="612950"/>
          </a:xfrm>
          <a:prstGeom prst="bentConnector3">
            <a:avLst>
              <a:gd name="adj1" fmla="val 44534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323A5E6-CD8B-464C-AC1D-7AFE02136D5C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 flipH="1">
            <a:off x="10117115" y="2544518"/>
            <a:ext cx="1" cy="2902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0F9DB614-A34E-8D4F-BC17-229517DBD6B9}"/>
              </a:ext>
            </a:extLst>
          </p:cNvPr>
          <p:cNvCxnSpPr>
            <a:cxnSpLocks/>
            <a:stCxn id="19" idx="1"/>
            <a:endCxn id="2" idx="3"/>
          </p:cNvCxnSpPr>
          <p:nvPr/>
        </p:nvCxnSpPr>
        <p:spPr>
          <a:xfrm rot="10800000" flipV="1">
            <a:off x="7596788" y="3095759"/>
            <a:ext cx="2259347" cy="110958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diagrams</a:t>
            </a:r>
          </a:p>
        </p:txBody>
      </p:sp>
    </p:spTree>
    <p:extLst>
      <p:ext uri="{BB962C8B-B14F-4D97-AF65-F5344CB8AC3E}">
        <p14:creationId xmlns:p14="http://schemas.microsoft.com/office/powerpoint/2010/main" val="1202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(simulated edge-gateway device)</a:t>
            </a: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1 </a:t>
            </a: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540663"/>
          </a:xfrm>
          <a:prstGeom prst="bentConnector3">
            <a:avLst>
              <a:gd name="adj1" fmla="val 48798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383181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007430" y="4587432"/>
            <a:ext cx="0" cy="48593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models 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inference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MQTT broker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customer </a:t>
            </a:r>
          </a:p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0" y="4387162"/>
            <a:ext cx="1190467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Partner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187743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4" y="4620598"/>
            <a:ext cx="44760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6667" y="4620598"/>
            <a:ext cx="3359932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Edge-application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hierarchy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4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367071"/>
            <a:ext cx="1622822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667230" y="1215605"/>
            <a:ext cx="1242800" cy="28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4501" y="511126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43140" y="121655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5377" y="66420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96659" y="121655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0642" y="66513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68283" y="2755830"/>
            <a:ext cx="1580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2035672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definitions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application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61956" y="160948"/>
            <a:ext cx="145610" cy="4332956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Ingesting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and provisioning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775919" y="1668491"/>
            <a:ext cx="0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432323"/>
            <a:ext cx="2622219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Asset 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(asset-hierarchy 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1a</a:t>
              </a: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2090785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1b</a:t>
              </a: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7806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Lambda ingestion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(only with 1a). The asset hierarchy and tag definitions are ingested into Lambda through AWS IoT Core and then routed into an S3 bucket. Source: functions/source/AssetModelIngestion/assetModelIngestion.py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Amazon DynamoDB table items, conforming to the AWS IoT SiteWise asset model and asset-definition structure.</a:t>
            </a:r>
          </a:p>
          <a:p>
            <a:pPr marL="342900" indent="-168275">
              <a:buFont typeface="+mj-lt"/>
              <a:buAutoNum type="arabicPeriod"/>
            </a:pP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030533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94272" y="1441794"/>
            <a:ext cx="4478877" cy="38268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4935836" y="1441212"/>
            <a:ext cx="4263382" cy="38274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524206" y="1834829"/>
            <a:ext cx="7592362" cy="3258870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93394" y="1442711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82554" y="145516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5257172" y="1455170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13966" y="2958418"/>
            <a:ext cx="139257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Greengrass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9691" y="1444636"/>
            <a:ext cx="330200" cy="3302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524206" y="2954563"/>
            <a:ext cx="2382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edge-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 partner edge application</a:t>
            </a: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43" y="244178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4873149" y="1455171"/>
            <a:ext cx="0" cy="363329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8072E18-6D18-304F-AD47-1336916BC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634" y="2503064"/>
            <a:ext cx="429848" cy="42984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D65C11-D455-264A-936B-0BB4283295AB}"/>
              </a:ext>
            </a:extLst>
          </p:cNvPr>
          <p:cNvCxnSpPr>
            <a:cxnSpLocks/>
          </p:cNvCxnSpPr>
          <p:nvPr/>
        </p:nvCxnSpPr>
        <p:spPr>
          <a:xfrm flipH="1">
            <a:off x="2931251" y="2716496"/>
            <a:ext cx="1184383" cy="465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9A974C-DF9A-4740-AFEE-06AEFCDF2604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>
            <a:off x="4545482" y="2717416"/>
            <a:ext cx="1150710" cy="57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AABF67-A1F5-4B4A-A381-ADD8AE2BAFF9}"/>
              </a:ext>
            </a:extLst>
          </p:cNvPr>
          <p:cNvCxnSpPr>
            <a:cxnSpLocks/>
          </p:cNvCxnSpPr>
          <p:nvPr/>
        </p:nvCxnSpPr>
        <p:spPr>
          <a:xfrm flipH="1" flipV="1">
            <a:off x="4935836" y="1488421"/>
            <a:ext cx="8069" cy="359474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3B77CE1-E468-2947-9E28-A88289E9B948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4679417" y="3144218"/>
            <a:ext cx="1444106" cy="588666"/>
          </a:xfrm>
          <a:prstGeom prst="bentConnector2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7DCD50-53B9-C644-857A-F157C377A8CD}"/>
              </a:ext>
            </a:extLst>
          </p:cNvPr>
          <p:cNvSpPr/>
          <p:nvPr/>
        </p:nvSpPr>
        <p:spPr>
          <a:xfrm>
            <a:off x="1648166" y="2410654"/>
            <a:ext cx="3145593" cy="13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1185731" y="2128482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1356025" y="2716496"/>
            <a:ext cx="101351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57696" y="3300498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equipment, data stores (SCADA or historian)</a:t>
            </a:r>
          </a:p>
        </p:txBody>
      </p:sp>
      <p:pic>
        <p:nvPicPr>
          <p:cNvPr id="7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8" y="21838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" y="27851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93760" y="1952910"/>
            <a:ext cx="212782" cy="27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2091570" y="1955581"/>
            <a:ext cx="643412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(IMC) Quick Start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5170216" y="2929621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58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6192" y="2503984"/>
            <a:ext cx="426864" cy="42686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0AA8C19-898D-4C47-AFD3-6CF26481ED28}"/>
              </a:ext>
            </a:extLst>
          </p:cNvPr>
          <p:cNvSpPr/>
          <p:nvPr/>
        </p:nvSpPr>
        <p:spPr>
          <a:xfrm>
            <a:off x="7270261" y="2928269"/>
            <a:ext cx="1808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 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(asset-monitoring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1" name="Graphic 203">
            <a:extLst>
              <a:ext uri="{FF2B5EF4-FFF2-40B4-BE49-F238E27FC236}">
                <a16:creationId xmlns:a16="http://schemas.microsoft.com/office/drawing/2014/main" id="{91276C3E-B45A-764B-A8B1-08CB7B0EE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71782" y="2503984"/>
            <a:ext cx="426864" cy="42686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0FAE8F-0941-7240-83C6-F580FC192FCF}"/>
              </a:ext>
            </a:extLst>
          </p:cNvPr>
          <p:cNvCxnSpPr>
            <a:cxnSpLocks/>
            <a:stCxn id="61" idx="1"/>
            <a:endCxn id="58" idx="3"/>
          </p:cNvCxnSpPr>
          <p:nvPr/>
        </p:nvCxnSpPr>
        <p:spPr>
          <a:xfrm flipH="1">
            <a:off x="6123056" y="2717416"/>
            <a:ext cx="184872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5333095" y="4358316"/>
            <a:ext cx="114192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6228850" y="4358316"/>
            <a:ext cx="1461349" cy="276999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7321060" y="4358316"/>
            <a:ext cx="1662413" cy="646331"/>
          </a:xfrm>
          <a:prstGeom prst="rect">
            <a:avLst/>
          </a:prstGeom>
        </p:spPr>
        <p:txBody>
          <a:bodyPr wrap="square" lIns="0" tIns="45720" rIns="0" bIns="4572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</a:t>
            </a:r>
            <a:b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dashboards)</a:t>
            </a:r>
          </a:p>
        </p:txBody>
      </p:sp>
      <p:pic>
        <p:nvPicPr>
          <p:cNvPr id="6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5803" y="3949836"/>
            <a:ext cx="421535" cy="421535"/>
          </a:xfrm>
          <a:prstGeom prst="rect">
            <a:avLst/>
          </a:prstGeom>
        </p:spPr>
      </p:pic>
      <p:pic>
        <p:nvPicPr>
          <p:cNvPr id="69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61812" y="3944603"/>
            <a:ext cx="432000" cy="432000"/>
          </a:xfrm>
          <a:prstGeom prst="rect">
            <a:avLst/>
          </a:prstGeom>
        </p:spPr>
      </p:pic>
      <p:pic>
        <p:nvPicPr>
          <p:cNvPr id="7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6786" y="3952858"/>
            <a:ext cx="415491" cy="415491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5A6660-5FA9-0648-BB59-A018B107D018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6117338" y="4160603"/>
            <a:ext cx="6444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DECF0A-7D3B-F84B-B781-7570E3640618}"/>
              </a:ext>
            </a:extLst>
          </p:cNvPr>
          <p:cNvCxnSpPr>
            <a:cxnSpLocks/>
            <a:stCxn id="76" idx="1"/>
            <a:endCxn id="69" idx="3"/>
          </p:cNvCxnSpPr>
          <p:nvPr/>
        </p:nvCxnSpPr>
        <p:spPr>
          <a:xfrm flipH="1" flipV="1">
            <a:off x="7193812" y="4160603"/>
            <a:ext cx="772974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6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versions 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1964</Words>
  <Application>Microsoft Macintosh PowerPoint</Application>
  <PresentationFormat>Widescreen</PresentationFormat>
  <Paragraphs>418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Amazon Ember</vt:lpstr>
      <vt:lpstr>Amazon Ember Regular</vt:lpstr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  <vt:lpstr>Previous diagrams</vt:lpstr>
      <vt:lpstr>PowerPoint Presentation</vt:lpstr>
      <vt:lpstr>PowerPoint Presentation</vt:lpstr>
      <vt:lpstr>PowerPoint Presentation</vt:lpstr>
      <vt:lpstr>PowerPoint Presentation</vt:lpstr>
      <vt:lpstr>Previous versions (for reference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Shivansh Singh</cp:lastModifiedBy>
  <cp:revision>130</cp:revision>
  <dcterms:created xsi:type="dcterms:W3CDTF">2020-08-07T23:27:52Z</dcterms:created>
  <dcterms:modified xsi:type="dcterms:W3CDTF">2021-08-03T16:43:31Z</dcterms:modified>
</cp:coreProperties>
</file>