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73" r:id="rId5"/>
    <p:sldId id="264" r:id="rId6"/>
    <p:sldId id="265" r:id="rId7"/>
    <p:sldId id="262" r:id="rId8"/>
    <p:sldId id="270" r:id="rId9"/>
    <p:sldId id="267" r:id="rId10"/>
    <p:sldId id="272" r:id="rId11"/>
    <p:sldId id="271" r:id="rId12"/>
    <p:sldId id="268" r:id="rId13"/>
    <p:sldId id="258" r:id="rId14"/>
    <p:sldId id="259" r:id="rId15"/>
    <p:sldId id="260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6"/>
    <p:restoredTop sz="94646"/>
  </p:normalViewPr>
  <p:slideViewPr>
    <p:cSldViewPr snapToGrid="0" snapToObjects="1">
      <p:cViewPr varScale="1">
        <p:scale>
          <a:sx n="127" d="100"/>
          <a:sy n="12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1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24" Type="http://schemas.openxmlformats.org/officeDocument/2006/relationships/image" Target="../media/image2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6.pn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2.svg"/><Relationship Id="rId1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24" Type="http://schemas.openxmlformats.org/officeDocument/2006/relationships/image" Target="../media/image2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31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38.png"/><Relationship Id="rId9" Type="http://schemas.openxmlformats.org/officeDocument/2006/relationships/image" Target="../media/image1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4982107" y="4052310"/>
            <a:ext cx="2055643" cy="1017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76370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687EC-549F-3940-9BAC-53B768807DFD}"/>
              </a:ext>
            </a:extLst>
          </p:cNvPr>
          <p:cNvCxnSpPr>
            <a:cxnSpLocks/>
          </p:cNvCxnSpPr>
          <p:nvPr/>
        </p:nvCxnSpPr>
        <p:spPr>
          <a:xfrm flipH="1" flipV="1">
            <a:off x="2727991" y="292922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A73489-0183-EA41-8914-10CAF94C6531}"/>
              </a:ext>
            </a:extLst>
          </p:cNvPr>
          <p:cNvCxnSpPr>
            <a:cxnSpLocks/>
          </p:cNvCxnSpPr>
          <p:nvPr/>
        </p:nvCxnSpPr>
        <p:spPr>
          <a:xfrm flipH="1">
            <a:off x="2575827" y="189013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factory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(third-party)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b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 (industrial PC running </a:t>
            </a:r>
            <a:b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software)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w Daniel &amp; Shivansh.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326599" y="3808471"/>
            <a:ext cx="87778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224555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65853"/>
            <a:ext cx="1622822" cy="3758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281116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S3: 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134" y="2834779"/>
            <a:ext cx="521962" cy="521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807375" y="614543"/>
            <a:ext cx="124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84101" y="60408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9070" y="199750"/>
            <a:ext cx="402768" cy="402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07675" y="58239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4934" y="201107"/>
            <a:ext cx="402768" cy="4027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654369" y="208285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18" y="1495353"/>
            <a:ext cx="594560" cy="5945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2968283" y="2480894"/>
            <a:ext cx="1609770" cy="121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91" idx="3"/>
            <a:endCxn id="84" idx="1"/>
          </p:cNvCxnSpPr>
          <p:nvPr/>
        </p:nvCxnSpPr>
        <p:spPr>
          <a:xfrm>
            <a:off x="5145256" y="2480894"/>
            <a:ext cx="635005" cy="66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11" idx="3"/>
            <a:endCxn id="29" idx="1"/>
          </p:cNvCxnSpPr>
          <p:nvPr/>
        </p:nvCxnSpPr>
        <p:spPr>
          <a:xfrm flipV="1">
            <a:off x="8708204" y="1792633"/>
            <a:ext cx="1158114" cy="82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1734454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56383" y="2811161"/>
            <a:ext cx="14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Source connector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0261" y="2197292"/>
            <a:ext cx="580439" cy="5804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9293030" y="3362668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75685"/>
            <a:ext cx="7770855" cy="3748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320" y="7093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64557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131105"/>
            <a:ext cx="2622219" cy="9228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43855" y="561572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284547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277578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33265" y="4717252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203894" y="255863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905589" y="3867402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54" y="5035115"/>
            <a:ext cx="801842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source connector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. The asset hierarchy and tag definitions are ingested into Element Unify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Element Unify.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Integrate metadata from IT/OT systems and further contextualize asset models for single- or multi-site deployments.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model sync.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Resources in AWS IoT SiteWise are provisioned based on the data model in Element Unify. The asset model and asset definitions are store in Amazon S3 to facilitate automatic synchronization.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SiteWise connector.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Element Unify are provisioned based on the AWS IoT SiteWise asset model and asset-definitions.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32CB02E4-21C9-B74B-8A3B-10E8BD0BF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674" y="190020"/>
            <a:ext cx="488555" cy="488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73F21C-A9DC-8748-960B-19D6E124D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859" y="3937877"/>
            <a:ext cx="534928" cy="534928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EEF931DF-1FC8-7F47-AEBB-8C617B87ED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7906" y="745538"/>
            <a:ext cx="576042" cy="5760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1D725E5-D82F-0D41-A96C-F179983AB088}"/>
              </a:ext>
            </a:extLst>
          </p:cNvPr>
          <p:cNvSpPr txBox="1"/>
          <p:nvPr/>
        </p:nvSpPr>
        <p:spPr>
          <a:xfrm>
            <a:off x="5223473" y="1324592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3562A2-4204-8F45-BA3B-0860EBDEA627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6070481" y="1601591"/>
            <a:ext cx="17702" cy="5957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998886-DB3D-5A4B-98FB-51C3AF94316D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>
            <a:off x="6360700" y="2487512"/>
            <a:ext cx="701159" cy="171782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F1D355-3144-6F48-B242-CA513AF88215}"/>
              </a:ext>
            </a:extLst>
          </p:cNvPr>
          <p:cNvSpPr txBox="1"/>
          <p:nvPr/>
        </p:nvSpPr>
        <p:spPr>
          <a:xfrm>
            <a:off x="6464613" y="4449788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6DEC009-3CC6-734C-9A60-0D71F5E23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8053" y="2197292"/>
            <a:ext cx="567203" cy="56720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6E32E90-5C9C-5347-AF75-7A8C9D9E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765" y="1510709"/>
            <a:ext cx="580439" cy="58043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1E244B-5ABB-094E-A3DE-C51EB2CF69FB}"/>
              </a:ext>
            </a:extLst>
          </p:cNvPr>
          <p:cNvCxnSpPr>
            <a:cxnSpLocks/>
            <a:stCxn id="111" idx="0"/>
            <a:endCxn id="20" idx="2"/>
          </p:cNvCxnSpPr>
          <p:nvPr/>
        </p:nvCxnSpPr>
        <p:spPr>
          <a:xfrm flipV="1">
            <a:off x="8417985" y="1076208"/>
            <a:ext cx="10790" cy="4345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A75163-8B21-B545-A246-FB966DBA0814}"/>
              </a:ext>
            </a:extLst>
          </p:cNvPr>
          <p:cNvSpPr txBox="1"/>
          <p:nvPr/>
        </p:nvSpPr>
        <p:spPr>
          <a:xfrm>
            <a:off x="7820649" y="2114512"/>
            <a:ext cx="116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 Sync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F2881B7-4DF8-4048-9D94-91E00D606A3E}"/>
              </a:ext>
            </a:extLst>
          </p:cNvPr>
          <p:cNvCxnSpPr>
            <a:cxnSpLocks/>
            <a:stCxn id="2" idx="0"/>
            <a:endCxn id="111" idx="1"/>
          </p:cNvCxnSpPr>
          <p:nvPr/>
        </p:nvCxnSpPr>
        <p:spPr>
          <a:xfrm rot="5400000" flipH="1" flipV="1">
            <a:off x="6660070" y="2470182"/>
            <a:ext cx="2136948" cy="79844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2CDB908-D10D-D045-85C9-7C30458B783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6353948" y="1033559"/>
            <a:ext cx="1771376" cy="612950"/>
          </a:xfrm>
          <a:prstGeom prst="bentConnector3">
            <a:avLst>
              <a:gd name="adj1" fmla="val 44534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23A5E6-CD8B-464C-AC1D-7AFE02136D5C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flipH="1">
            <a:off x="10117115" y="2544518"/>
            <a:ext cx="1" cy="2902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0F9DB614-A34E-8D4F-BC17-229517DBD6B9}"/>
              </a:ext>
            </a:extLst>
          </p:cNvPr>
          <p:cNvCxnSpPr>
            <a:cxnSpLocks/>
            <a:stCxn id="19" idx="1"/>
            <a:endCxn id="2" idx="3"/>
          </p:cNvCxnSpPr>
          <p:nvPr/>
        </p:nvCxnSpPr>
        <p:spPr>
          <a:xfrm rot="10800000" flipV="1">
            <a:off x="7596788" y="3095759"/>
            <a:ext cx="2259347" cy="110958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diagrams</a:t>
            </a:r>
          </a:p>
        </p:txBody>
      </p:sp>
    </p:spTree>
    <p:extLst>
      <p:ext uri="{BB962C8B-B14F-4D97-AF65-F5344CB8AC3E}">
        <p14:creationId xmlns:p14="http://schemas.microsoft.com/office/powerpoint/2010/main" val="1202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Ingesting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and provisioning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1a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1b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ingestion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(only with 1a). The asset hierarchy and tag definitions are ingested into Lambda through AWS IoT Core and then routed into an S3 bucket. Source: functions/source/AssetModelIngestion/assetModelIngestion.py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Amazon DynamoDB table items, conforming to the AWS IoT SiteWise asset model and asset-definition structure.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94272" y="1441794"/>
            <a:ext cx="4478877" cy="3826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4935836" y="1441212"/>
            <a:ext cx="4263382" cy="382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524206" y="1834829"/>
            <a:ext cx="7592362" cy="3258870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93394" y="1442711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82554" y="14551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5257172" y="1455170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13966" y="2958418"/>
            <a:ext cx="13925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9691" y="1444636"/>
            <a:ext cx="330200" cy="330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524206" y="2954563"/>
            <a:ext cx="238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partner edge application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43" y="244178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873149" y="1455171"/>
            <a:ext cx="0" cy="363329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8072E18-6D18-304F-AD47-1336916BC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634" y="2503064"/>
            <a:ext cx="429848" cy="4298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65C11-D455-264A-936B-0BB4283295AB}"/>
              </a:ext>
            </a:extLst>
          </p:cNvPr>
          <p:cNvCxnSpPr>
            <a:cxnSpLocks/>
          </p:cNvCxnSpPr>
          <p:nvPr/>
        </p:nvCxnSpPr>
        <p:spPr>
          <a:xfrm flipH="1">
            <a:off x="2931251" y="2716496"/>
            <a:ext cx="1184383" cy="465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9A974C-DF9A-4740-AFEE-06AEFCDF2604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4545482" y="2717416"/>
            <a:ext cx="1150710" cy="57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AABF67-A1F5-4B4A-A381-ADD8AE2BAFF9}"/>
              </a:ext>
            </a:extLst>
          </p:cNvPr>
          <p:cNvCxnSpPr>
            <a:cxnSpLocks/>
          </p:cNvCxnSpPr>
          <p:nvPr/>
        </p:nvCxnSpPr>
        <p:spPr>
          <a:xfrm flipH="1" flipV="1">
            <a:off x="4935836" y="1488421"/>
            <a:ext cx="8069" cy="359474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3B77CE1-E468-2947-9E28-A88289E9B948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679417" y="3144218"/>
            <a:ext cx="1444106" cy="588666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DCD50-53B9-C644-857A-F157C377A8CD}"/>
              </a:ext>
            </a:extLst>
          </p:cNvPr>
          <p:cNvSpPr/>
          <p:nvPr/>
        </p:nvSpPr>
        <p:spPr>
          <a:xfrm>
            <a:off x="1648166" y="2410654"/>
            <a:ext cx="3145593" cy="13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185731" y="2128482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356025" y="2716496"/>
            <a:ext cx="101351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57696" y="3300498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7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8" y="2183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785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3760" y="1952910"/>
            <a:ext cx="212782" cy="27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2091570" y="1955581"/>
            <a:ext cx="6434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(IMC) Quick Start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5170216" y="2929621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58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192" y="2503984"/>
            <a:ext cx="426864" cy="4268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AA8C19-898D-4C47-AFD3-6CF26481ED28}"/>
              </a:ext>
            </a:extLst>
          </p:cNvPr>
          <p:cNvSpPr/>
          <p:nvPr/>
        </p:nvSpPr>
        <p:spPr>
          <a:xfrm>
            <a:off x="7270261" y="2928269"/>
            <a:ext cx="180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(asset-monitoring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1" name="Graphic 203">
            <a:extLst>
              <a:ext uri="{FF2B5EF4-FFF2-40B4-BE49-F238E27FC236}">
                <a16:creationId xmlns:a16="http://schemas.microsoft.com/office/drawing/2014/main" id="{91276C3E-B45A-764B-A8B1-08CB7B0EE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1782" y="2503984"/>
            <a:ext cx="426864" cy="426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0FAE8F-0941-7240-83C6-F580FC192FCF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123056" y="2717416"/>
            <a:ext cx="184872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5333095" y="4358316"/>
            <a:ext cx="114192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6228850" y="4358316"/>
            <a:ext cx="146134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7321060" y="4358316"/>
            <a:ext cx="1662413" cy="64633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5803" y="3949836"/>
            <a:ext cx="421535" cy="421535"/>
          </a:xfrm>
          <a:prstGeom prst="rect">
            <a:avLst/>
          </a:prstGeom>
        </p:spPr>
      </p:pic>
      <p:pic>
        <p:nvPicPr>
          <p:cNvPr id="69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61812" y="3944603"/>
            <a:ext cx="432000" cy="432000"/>
          </a:xfrm>
          <a:prstGeom prst="rect">
            <a:avLst/>
          </a:prstGeom>
        </p:spPr>
      </p:pic>
      <p:pic>
        <p:nvPicPr>
          <p:cNvPr id="7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6786" y="3952858"/>
            <a:ext cx="415491" cy="415491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5A6660-5FA9-0648-BB59-A018B107D018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6117338" y="4160603"/>
            <a:ext cx="6444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DECF0A-7D3B-F84B-B781-7570E3640618}"/>
              </a:ext>
            </a:extLst>
          </p:cNvPr>
          <p:cNvCxnSpPr>
            <a:cxnSpLocks/>
            <a:stCxn id="76" idx="1"/>
            <a:endCxn id="69" idx="3"/>
          </p:cNvCxnSpPr>
          <p:nvPr/>
        </p:nvCxnSpPr>
        <p:spPr>
          <a:xfrm flipH="1" flipV="1">
            <a:off x="7193812" y="4160603"/>
            <a:ext cx="7729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9431</TotalTime>
  <Words>1964</Words>
  <Application>Microsoft Macintosh PowerPoint</Application>
  <PresentationFormat>Widescreen</PresentationFormat>
  <Paragraphs>418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Amazon Ember</vt:lpstr>
      <vt:lpstr>Amazon Ember Regular</vt:lpstr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Previous diagrams</vt:lpstr>
      <vt:lpstr>PowerPoint Presentation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Shivansh Singh</cp:lastModifiedBy>
  <cp:revision>131</cp:revision>
  <dcterms:created xsi:type="dcterms:W3CDTF">2020-08-07T23:27:52Z</dcterms:created>
  <dcterms:modified xsi:type="dcterms:W3CDTF">2021-08-23T19:11:39Z</dcterms:modified>
</cp:coreProperties>
</file>