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Julian</a:t>
            </a:r>
            <a:r>
              <a:rPr/>
              <a:t> </a:t>
            </a:r>
            <a:r>
              <a:rPr/>
              <a:t>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11/30/2021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R?</a:t>
            </a:r>
          </a:p>
          <a:p>
            <a:pPr lvl="1"/>
            <a:r>
              <a:rPr/>
              <a:t>Why bother?</a:t>
            </a:r>
          </a:p>
          <a:p>
            <a:pPr lvl="1"/>
            <a:r>
              <a:rPr/>
              <a:t>Prerequisites?</a:t>
            </a:r>
          </a:p>
          <a:p>
            <a:pPr lvl="1"/>
            <a:r>
              <a:rPr/>
              <a:t>Case studies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Rise of data science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Calculator</a:t>
            </a:r>
          </a:p>
          <a:p>
            <a:pPr lvl="1"/>
            <a:r>
              <a:rPr/>
              <a:t>Interactive mode</a:t>
            </a:r>
          </a:p>
          <a:p>
            <a:pPr lvl="1"/>
            <a:r>
              <a:rPr/>
              <a:t>Write a function</a:t>
            </a:r>
          </a:p>
          <a:p>
            <a:pPr lvl="1"/>
            <a:r>
              <a:rPr/>
              <a:t>Write a script</a:t>
            </a:r>
          </a:p>
          <a:p>
            <a:pPr lvl="1"/>
            <a:r>
              <a:rPr/>
              <a:t>Create a report</a:t>
            </a:r>
          </a:p>
          <a:p>
            <a:pPr lvl="1"/>
            <a:r>
              <a:rPr/>
              <a:t>Build a model</a:t>
            </a:r>
          </a:p>
          <a:p>
            <a:pPr lvl="1"/>
            <a:r>
              <a:rPr/>
              <a:t>Write a package</a:t>
            </a:r>
          </a:p>
          <a:p>
            <a:pPr lvl="1"/>
            <a:r>
              <a:rPr/>
              <a:t>Create software tools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Julian Flowers</dc:creator>
  <cp:keywords/>
  <dcterms:created xsi:type="dcterms:W3CDTF">2021-11-30T12:32:35Z</dcterms:created>
  <dcterms:modified xsi:type="dcterms:W3CDTF">2021-11-30T12:32:35Z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11/30/2021</vt:lpwstr>
  </property>
  <property fmtid="{D5CDD505-2E9C-101B-9397-08002B2CF9AE}" pid="3" name="output">
    <vt:lpwstr>powerpoint_presentation</vt:lpwstr>
  </property>
</Properties>
</file>