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A4E7-FFE0-4C85-BC6E-4F5FDCB1B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219B2-6AD8-445B-9AC3-EF041716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F7284-8255-465C-AF3A-51C50FC5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AEABE-8D1D-4CF1-8DD7-7A8EDEBD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21073-AFFB-4891-A6EF-2CB20EBE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2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327B3-1A72-45ED-BF65-6B990958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F134A1-F38E-48F4-923F-ACA3CCF4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0D5C7-EB86-4439-89E7-5C8AAA3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FC4EB-F532-4889-8D89-1227B42A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E9270-93FC-4431-B682-58D6D5B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27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291A2-8FB8-43D6-9932-73D6A317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9F40D-70AA-4E92-9117-3ED7C4D8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FFEA9-6597-4469-9110-FCA828E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4AF89-3E6F-4CD6-80A0-5AB0324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2B140-045A-4356-8F80-038E29B3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7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DE41F-EB62-48EF-AC9C-16033276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0A861-DF8A-4C8C-BD99-34B7F451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382E4-445C-425F-AD1E-1C8E7EC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6EE7B-2721-4408-B6DC-EFF4092A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9299B-C06D-470F-8588-6C20AB8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8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F834-F00F-4CCE-8BA7-97FBF162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37328-A403-4388-AB36-1D45618A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7BFAF-7B79-414F-9291-FBC3388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431DC-ACCE-413D-A96F-593DE1D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3B893-9D9C-45CD-A5CA-19560E5B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69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9510D-3E29-4BFA-A2C4-0600855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16AF6-FCC9-4AE4-B2CF-A6C82CF5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BD81E-9014-4539-82EA-51E8DCD0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38DFE8-5C47-48F3-9E96-881B7AD1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1682E-8F03-417B-8B2E-A6D07854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08B935-6299-44AC-B2AD-50870CDE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6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9CC0-2495-49B6-945A-96D4693A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58981F-8C7F-40E9-B6A6-116F88B3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EA9EE4-7D38-4A6F-802A-6A2FDFE7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D7EC3D-D184-4F79-BEC1-75C4BC78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F23979-C317-4BCA-A68E-2162D329A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7D391-9B74-4737-B49C-93E4BB21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6F6331-5AB2-4D21-848A-C674CAE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1A6926-2BC9-4A44-B9DC-D49622CB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3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7E3-E712-4940-8EB1-11F85FB6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2B620B-6645-48E2-A524-CDF73370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AE4C3E-5501-49C8-BE28-5F8FB0E0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616A06-9789-4111-9EB4-FA6EC5A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0D6D49-9ADF-43E0-A447-94527F22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3E7742-3F58-420B-A80F-DFB8D10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05ABA-3697-4FD8-873A-F207ED70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ABCDC-0A4F-4638-9BEB-FC29C515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C3D86-E645-474F-89D9-6BA6FCE0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2976D-7B2B-49FB-9C52-4458D5BF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B8455-8DC8-471D-9878-B78DB86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A4A8E-3F4A-49C1-AAED-0FC776E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08CB4-B25E-47CA-AFBD-DD4595D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88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A7842-7DAD-4C8F-BB02-CDA992B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B976A2-8EE0-4D1E-854E-8C87235A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4E311E-6CB4-43B1-BA2B-31960092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13EB5A-8906-4AC2-9DCD-FB419616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617BF-EF82-4B4C-AAD9-9A672D05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E3B617-0D02-4877-BC75-12FAA9CC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3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9725D5-C7F5-4706-B14A-EE85F2F7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8B190-9702-4A35-8E0B-8E645DCB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99922-1B9C-41BA-AF12-915CCDCC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FD01-9B09-44BA-94F0-0ADD7FAF1D6B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0D711-67AA-40A7-A36B-26AACC1C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FE7B0-554A-4883-A817-42741A441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1BD0-068D-4A4E-8939-E977702878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1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1CB60C-CDFB-4DD6-8626-91571B380C03}"/>
              </a:ext>
            </a:extLst>
          </p:cNvPr>
          <p:cNvSpPr/>
          <p:nvPr/>
        </p:nvSpPr>
        <p:spPr>
          <a:xfrm>
            <a:off x="619760" y="5598160"/>
            <a:ext cx="11043920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58F242-3F20-44DE-B063-C14DEA64B5D6}"/>
              </a:ext>
            </a:extLst>
          </p:cNvPr>
          <p:cNvSpPr/>
          <p:nvPr/>
        </p:nvSpPr>
        <p:spPr>
          <a:xfrm>
            <a:off x="619760" y="2204720"/>
            <a:ext cx="6614160" cy="327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595FB7-2D90-4FE6-843A-281322E62A0E}"/>
              </a:ext>
            </a:extLst>
          </p:cNvPr>
          <p:cNvSpPr/>
          <p:nvPr/>
        </p:nvSpPr>
        <p:spPr>
          <a:xfrm>
            <a:off x="619760" y="386080"/>
            <a:ext cx="11043920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1DD07F-9CAB-4F65-96D7-A6B9CF3F3F63}"/>
              </a:ext>
            </a:extLst>
          </p:cNvPr>
          <p:cNvSpPr/>
          <p:nvPr/>
        </p:nvSpPr>
        <p:spPr>
          <a:xfrm>
            <a:off x="802640" y="487680"/>
            <a:ext cx="1097280" cy="1097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CABBCF-876D-4FFB-B148-800251A2FD76}"/>
              </a:ext>
            </a:extLst>
          </p:cNvPr>
          <p:cNvSpPr txBox="1"/>
          <p:nvPr/>
        </p:nvSpPr>
        <p:spPr>
          <a:xfrm>
            <a:off x="883920" y="85344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2E7ABE-9774-4E91-8E12-0D8F1DD9C539}"/>
              </a:ext>
            </a:extLst>
          </p:cNvPr>
          <p:cNvSpPr txBox="1"/>
          <p:nvPr/>
        </p:nvSpPr>
        <p:spPr>
          <a:xfrm>
            <a:off x="3576320" y="125476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9F0BD-AD90-4CD5-BD90-255A1767AFE0}"/>
              </a:ext>
            </a:extLst>
          </p:cNvPr>
          <p:cNvSpPr txBox="1"/>
          <p:nvPr/>
        </p:nvSpPr>
        <p:spPr>
          <a:xfrm>
            <a:off x="44907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DC3AC-9D4C-4591-AFBF-BDB82688074A}"/>
              </a:ext>
            </a:extLst>
          </p:cNvPr>
          <p:cNvSpPr txBox="1"/>
          <p:nvPr/>
        </p:nvSpPr>
        <p:spPr>
          <a:xfrm>
            <a:off x="596900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547F3-1878-4BBE-BF0A-CCE2C84588A9}"/>
              </a:ext>
            </a:extLst>
          </p:cNvPr>
          <p:cNvSpPr txBox="1"/>
          <p:nvPr/>
        </p:nvSpPr>
        <p:spPr>
          <a:xfrm>
            <a:off x="74625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5FEC80-31BA-4ABB-843C-9AC086548B05}"/>
              </a:ext>
            </a:extLst>
          </p:cNvPr>
          <p:cNvSpPr txBox="1"/>
          <p:nvPr/>
        </p:nvSpPr>
        <p:spPr>
          <a:xfrm>
            <a:off x="895604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1BEA436-F101-4567-A846-8447E8F0FA7F}"/>
              </a:ext>
            </a:extLst>
          </p:cNvPr>
          <p:cNvSpPr/>
          <p:nvPr/>
        </p:nvSpPr>
        <p:spPr>
          <a:xfrm rot="5400000">
            <a:off x="2781300" y="2715260"/>
            <a:ext cx="2382520" cy="22148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E53BFE-815C-4B5A-AA0F-824238C8A075}"/>
              </a:ext>
            </a:extLst>
          </p:cNvPr>
          <p:cNvSpPr txBox="1"/>
          <p:nvPr/>
        </p:nvSpPr>
        <p:spPr>
          <a:xfrm>
            <a:off x="5349240" y="597408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Pie de página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A33C6ED-B975-42B4-B6B5-8803F2ED72EF}"/>
              </a:ext>
            </a:extLst>
          </p:cNvPr>
          <p:cNvSpPr/>
          <p:nvPr/>
        </p:nvSpPr>
        <p:spPr>
          <a:xfrm>
            <a:off x="7345680" y="2204719"/>
            <a:ext cx="4318000" cy="995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34E8C6F-7163-48F5-BD97-914D199D96B7}"/>
              </a:ext>
            </a:extLst>
          </p:cNvPr>
          <p:cNvSpPr/>
          <p:nvPr/>
        </p:nvSpPr>
        <p:spPr>
          <a:xfrm>
            <a:off x="7345680" y="2865120"/>
            <a:ext cx="4318000" cy="261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35A210B-C5C4-442B-A987-D5A88AC2AF52}"/>
              </a:ext>
            </a:extLst>
          </p:cNvPr>
          <p:cNvSpPr txBox="1"/>
          <p:nvPr/>
        </p:nvSpPr>
        <p:spPr>
          <a:xfrm>
            <a:off x="5684520" y="177800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5129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1CB60C-CDFB-4DD6-8626-91571B380C03}"/>
              </a:ext>
            </a:extLst>
          </p:cNvPr>
          <p:cNvSpPr/>
          <p:nvPr/>
        </p:nvSpPr>
        <p:spPr>
          <a:xfrm>
            <a:off x="619760" y="5598160"/>
            <a:ext cx="11043920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58F242-3F20-44DE-B063-C14DEA64B5D6}"/>
              </a:ext>
            </a:extLst>
          </p:cNvPr>
          <p:cNvSpPr/>
          <p:nvPr/>
        </p:nvSpPr>
        <p:spPr>
          <a:xfrm>
            <a:off x="1300480" y="2275840"/>
            <a:ext cx="3108960" cy="323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595FB7-2D90-4FE6-843A-281322E62A0E}"/>
              </a:ext>
            </a:extLst>
          </p:cNvPr>
          <p:cNvSpPr/>
          <p:nvPr/>
        </p:nvSpPr>
        <p:spPr>
          <a:xfrm>
            <a:off x="619760" y="386080"/>
            <a:ext cx="11043920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1DD07F-9CAB-4F65-96D7-A6B9CF3F3F63}"/>
              </a:ext>
            </a:extLst>
          </p:cNvPr>
          <p:cNvSpPr/>
          <p:nvPr/>
        </p:nvSpPr>
        <p:spPr>
          <a:xfrm>
            <a:off x="802640" y="487680"/>
            <a:ext cx="1097280" cy="1097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CABBCF-876D-4FFB-B148-800251A2FD76}"/>
              </a:ext>
            </a:extLst>
          </p:cNvPr>
          <p:cNvSpPr txBox="1"/>
          <p:nvPr/>
        </p:nvSpPr>
        <p:spPr>
          <a:xfrm>
            <a:off x="883920" y="85344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2E7ABE-9774-4E91-8E12-0D8F1DD9C539}"/>
              </a:ext>
            </a:extLst>
          </p:cNvPr>
          <p:cNvSpPr txBox="1"/>
          <p:nvPr/>
        </p:nvSpPr>
        <p:spPr>
          <a:xfrm>
            <a:off x="3576320" y="125476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9F0BD-AD90-4CD5-BD90-255A1767AFE0}"/>
              </a:ext>
            </a:extLst>
          </p:cNvPr>
          <p:cNvSpPr txBox="1"/>
          <p:nvPr/>
        </p:nvSpPr>
        <p:spPr>
          <a:xfrm>
            <a:off x="44907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DC3AC-9D4C-4591-AFBF-BDB82688074A}"/>
              </a:ext>
            </a:extLst>
          </p:cNvPr>
          <p:cNvSpPr txBox="1"/>
          <p:nvPr/>
        </p:nvSpPr>
        <p:spPr>
          <a:xfrm>
            <a:off x="596900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547F3-1878-4BBE-BF0A-CCE2C84588A9}"/>
              </a:ext>
            </a:extLst>
          </p:cNvPr>
          <p:cNvSpPr txBox="1"/>
          <p:nvPr/>
        </p:nvSpPr>
        <p:spPr>
          <a:xfrm>
            <a:off x="74625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5FEC80-31BA-4ABB-843C-9AC086548B05}"/>
              </a:ext>
            </a:extLst>
          </p:cNvPr>
          <p:cNvSpPr txBox="1"/>
          <p:nvPr/>
        </p:nvSpPr>
        <p:spPr>
          <a:xfrm>
            <a:off x="895604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1BEA436-F101-4567-A846-8447E8F0FA7F}"/>
              </a:ext>
            </a:extLst>
          </p:cNvPr>
          <p:cNvSpPr/>
          <p:nvPr/>
        </p:nvSpPr>
        <p:spPr>
          <a:xfrm rot="5400000">
            <a:off x="11091469" y="3395269"/>
            <a:ext cx="636422" cy="54864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E53BFE-815C-4B5A-AA0F-824238C8A075}"/>
              </a:ext>
            </a:extLst>
          </p:cNvPr>
          <p:cNvSpPr txBox="1"/>
          <p:nvPr/>
        </p:nvSpPr>
        <p:spPr>
          <a:xfrm>
            <a:off x="5349240" y="597408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Pie de página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6D46EB-AF1E-4205-A9F9-5E461D24F763}"/>
              </a:ext>
            </a:extLst>
          </p:cNvPr>
          <p:cNvSpPr/>
          <p:nvPr/>
        </p:nvSpPr>
        <p:spPr>
          <a:xfrm>
            <a:off x="1300480" y="3005288"/>
            <a:ext cx="3108960" cy="2501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5F3B975-DC6E-46DF-A9F2-C5858450C5EB}"/>
              </a:ext>
            </a:extLst>
          </p:cNvPr>
          <p:cNvSpPr/>
          <p:nvPr/>
        </p:nvSpPr>
        <p:spPr>
          <a:xfrm>
            <a:off x="4612640" y="2275840"/>
            <a:ext cx="3108960" cy="323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76F5B86-BA7B-49FC-A170-22A16AF8ACFB}"/>
              </a:ext>
            </a:extLst>
          </p:cNvPr>
          <p:cNvSpPr/>
          <p:nvPr/>
        </p:nvSpPr>
        <p:spPr>
          <a:xfrm>
            <a:off x="4612640" y="3005288"/>
            <a:ext cx="3108960" cy="2501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C2D6AE-55BF-4167-ADEB-ECDEC350B886}"/>
              </a:ext>
            </a:extLst>
          </p:cNvPr>
          <p:cNvSpPr/>
          <p:nvPr/>
        </p:nvSpPr>
        <p:spPr>
          <a:xfrm>
            <a:off x="7924800" y="2275840"/>
            <a:ext cx="3108960" cy="3230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A61A18-E122-4C2A-A518-BC804B51C2C4}"/>
              </a:ext>
            </a:extLst>
          </p:cNvPr>
          <p:cNvSpPr/>
          <p:nvPr/>
        </p:nvSpPr>
        <p:spPr>
          <a:xfrm>
            <a:off x="7924800" y="3005288"/>
            <a:ext cx="3108960" cy="2501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814B6346-391E-41FD-8E83-8C1370DD1422}"/>
              </a:ext>
            </a:extLst>
          </p:cNvPr>
          <p:cNvSpPr/>
          <p:nvPr/>
        </p:nvSpPr>
        <p:spPr>
          <a:xfrm rot="16200000" flipH="1">
            <a:off x="616509" y="3395269"/>
            <a:ext cx="636422" cy="54864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2DF58D8-AB55-4654-9F01-90DD8809F4AB}"/>
              </a:ext>
            </a:extLst>
          </p:cNvPr>
          <p:cNvSpPr txBox="1"/>
          <p:nvPr/>
        </p:nvSpPr>
        <p:spPr>
          <a:xfrm>
            <a:off x="5394960" y="183077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15887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1CB60C-CDFB-4DD6-8626-91571B380C03}"/>
              </a:ext>
            </a:extLst>
          </p:cNvPr>
          <p:cNvSpPr/>
          <p:nvPr/>
        </p:nvSpPr>
        <p:spPr>
          <a:xfrm>
            <a:off x="619760" y="5598160"/>
            <a:ext cx="11043920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595FB7-2D90-4FE6-843A-281322E62A0E}"/>
              </a:ext>
            </a:extLst>
          </p:cNvPr>
          <p:cNvSpPr/>
          <p:nvPr/>
        </p:nvSpPr>
        <p:spPr>
          <a:xfrm>
            <a:off x="619760" y="386080"/>
            <a:ext cx="11043920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1DD07F-9CAB-4F65-96D7-A6B9CF3F3F63}"/>
              </a:ext>
            </a:extLst>
          </p:cNvPr>
          <p:cNvSpPr/>
          <p:nvPr/>
        </p:nvSpPr>
        <p:spPr>
          <a:xfrm>
            <a:off x="802640" y="487680"/>
            <a:ext cx="1097280" cy="1097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CABBCF-876D-4FFB-B148-800251A2FD76}"/>
              </a:ext>
            </a:extLst>
          </p:cNvPr>
          <p:cNvSpPr txBox="1"/>
          <p:nvPr/>
        </p:nvSpPr>
        <p:spPr>
          <a:xfrm>
            <a:off x="883920" y="85344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2E7ABE-9774-4E91-8E12-0D8F1DD9C539}"/>
              </a:ext>
            </a:extLst>
          </p:cNvPr>
          <p:cNvSpPr txBox="1"/>
          <p:nvPr/>
        </p:nvSpPr>
        <p:spPr>
          <a:xfrm>
            <a:off x="3576320" y="125476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9F0BD-AD90-4CD5-BD90-255A1767AFE0}"/>
              </a:ext>
            </a:extLst>
          </p:cNvPr>
          <p:cNvSpPr txBox="1"/>
          <p:nvPr/>
        </p:nvSpPr>
        <p:spPr>
          <a:xfrm>
            <a:off x="44907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DC3AC-9D4C-4591-AFBF-BDB82688074A}"/>
              </a:ext>
            </a:extLst>
          </p:cNvPr>
          <p:cNvSpPr txBox="1"/>
          <p:nvPr/>
        </p:nvSpPr>
        <p:spPr>
          <a:xfrm>
            <a:off x="596900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547F3-1878-4BBE-BF0A-CCE2C84588A9}"/>
              </a:ext>
            </a:extLst>
          </p:cNvPr>
          <p:cNvSpPr txBox="1"/>
          <p:nvPr/>
        </p:nvSpPr>
        <p:spPr>
          <a:xfrm>
            <a:off x="74625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5FEC80-31BA-4ABB-843C-9AC086548B05}"/>
              </a:ext>
            </a:extLst>
          </p:cNvPr>
          <p:cNvSpPr txBox="1"/>
          <p:nvPr/>
        </p:nvSpPr>
        <p:spPr>
          <a:xfrm>
            <a:off x="895604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E53BFE-815C-4B5A-AA0F-824238C8A075}"/>
              </a:ext>
            </a:extLst>
          </p:cNvPr>
          <p:cNvSpPr txBox="1"/>
          <p:nvPr/>
        </p:nvSpPr>
        <p:spPr>
          <a:xfrm>
            <a:off x="5349240" y="597408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Pie de página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CA1AB3A-0235-45C0-A336-76C29A52A3C2}"/>
              </a:ext>
            </a:extLst>
          </p:cNvPr>
          <p:cNvGrpSpPr/>
          <p:nvPr/>
        </p:nvGrpSpPr>
        <p:grpSpPr>
          <a:xfrm rot="10800000">
            <a:off x="873760" y="2194560"/>
            <a:ext cx="1584960" cy="1524000"/>
            <a:chOff x="1300480" y="1950720"/>
            <a:chExt cx="3108960" cy="341376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09B7799-C079-4BAD-914F-C962A26FC095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B1BCA45-E248-488F-B1F1-DB6883F2A497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F911C65-92CB-4682-94EE-1AA6843BDF1E}"/>
              </a:ext>
            </a:extLst>
          </p:cNvPr>
          <p:cNvGrpSpPr/>
          <p:nvPr/>
        </p:nvGrpSpPr>
        <p:grpSpPr>
          <a:xfrm rot="10800000">
            <a:off x="873760" y="3952240"/>
            <a:ext cx="1584960" cy="1524000"/>
            <a:chOff x="1300480" y="1950720"/>
            <a:chExt cx="3108960" cy="3413760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522158F-9A94-4414-8DAD-4F1546BA4A8E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5343EAA-9D51-4748-8ABD-56C51B20A57F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0395BF5-32F4-4E03-AF55-E4B665E3FC55}"/>
              </a:ext>
            </a:extLst>
          </p:cNvPr>
          <p:cNvGrpSpPr/>
          <p:nvPr/>
        </p:nvGrpSpPr>
        <p:grpSpPr>
          <a:xfrm rot="10800000">
            <a:off x="2661920" y="2194560"/>
            <a:ext cx="1584960" cy="1524000"/>
            <a:chOff x="1300480" y="1950720"/>
            <a:chExt cx="3108960" cy="341376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33DF239-2C21-47C2-91E3-EDB2F477E484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30C8A89-4092-466E-9B33-88D1CAF8CB01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A39F0F-CA33-49C6-846D-95E1690CEB85}"/>
              </a:ext>
            </a:extLst>
          </p:cNvPr>
          <p:cNvGrpSpPr/>
          <p:nvPr/>
        </p:nvGrpSpPr>
        <p:grpSpPr>
          <a:xfrm rot="10800000">
            <a:off x="2661920" y="3952240"/>
            <a:ext cx="1584960" cy="1524000"/>
            <a:chOff x="1300480" y="1950720"/>
            <a:chExt cx="3108960" cy="341376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ED06024A-638F-4138-AD7E-7AF37CF7BC02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801C6549-E1FF-405E-994E-C6CC1E9E7EF2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3ADC3DE-26B1-4F50-98F5-62AB76CCB4D6}"/>
              </a:ext>
            </a:extLst>
          </p:cNvPr>
          <p:cNvGrpSpPr/>
          <p:nvPr/>
        </p:nvGrpSpPr>
        <p:grpSpPr>
          <a:xfrm rot="10800000">
            <a:off x="4439920" y="2194560"/>
            <a:ext cx="1584960" cy="1524000"/>
            <a:chOff x="1300480" y="1950720"/>
            <a:chExt cx="3108960" cy="3413760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230952D-2E04-4F6F-8178-72D95928455E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3C7E1783-1EE4-4744-B0AF-9D013DB2B4B5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7677196-0362-43EE-9800-27F58E1CCD36}"/>
              </a:ext>
            </a:extLst>
          </p:cNvPr>
          <p:cNvGrpSpPr/>
          <p:nvPr/>
        </p:nvGrpSpPr>
        <p:grpSpPr>
          <a:xfrm rot="10800000">
            <a:off x="4439920" y="3952240"/>
            <a:ext cx="1584960" cy="1524000"/>
            <a:chOff x="1300480" y="1950720"/>
            <a:chExt cx="3108960" cy="3413760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5AFA7A78-B24B-4E41-89C2-419238EE66F3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DAE102A4-F19E-4344-B349-9C704D4A4AEB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C072AD1-F844-4105-9828-65E026FDD0BC}"/>
              </a:ext>
            </a:extLst>
          </p:cNvPr>
          <p:cNvGrpSpPr/>
          <p:nvPr/>
        </p:nvGrpSpPr>
        <p:grpSpPr>
          <a:xfrm rot="10800000">
            <a:off x="6228080" y="2194560"/>
            <a:ext cx="1584960" cy="1524000"/>
            <a:chOff x="1300480" y="1950720"/>
            <a:chExt cx="3108960" cy="3413760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53E6969-79F8-4AA5-9C16-5A079F42E8F6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C98A18E-3034-4A41-B81B-7226B2E4329C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99E2559-DB76-44B7-937C-A878D5CA459A}"/>
              </a:ext>
            </a:extLst>
          </p:cNvPr>
          <p:cNvGrpSpPr/>
          <p:nvPr/>
        </p:nvGrpSpPr>
        <p:grpSpPr>
          <a:xfrm rot="10800000">
            <a:off x="6228080" y="3952240"/>
            <a:ext cx="1584960" cy="1524000"/>
            <a:chOff x="1300480" y="1950720"/>
            <a:chExt cx="3108960" cy="3413760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8E4E6E38-CEB0-446E-BB79-84B5767C906E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8763364C-57A9-4AD3-8200-9AB2A02005EC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A25126B-4104-4C0F-83F5-37C08E377FA9}"/>
              </a:ext>
            </a:extLst>
          </p:cNvPr>
          <p:cNvGrpSpPr/>
          <p:nvPr/>
        </p:nvGrpSpPr>
        <p:grpSpPr>
          <a:xfrm rot="10800000">
            <a:off x="7985760" y="2194560"/>
            <a:ext cx="1584960" cy="1524000"/>
            <a:chOff x="1300480" y="1950720"/>
            <a:chExt cx="3108960" cy="341376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398AD301-E7AC-4B2B-ADFA-3FFFE3FDEF17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00ECE37E-C3E2-4365-96C7-439D05E07456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6E663EE-3111-4029-92C6-A13FB5C78807}"/>
              </a:ext>
            </a:extLst>
          </p:cNvPr>
          <p:cNvGrpSpPr/>
          <p:nvPr/>
        </p:nvGrpSpPr>
        <p:grpSpPr>
          <a:xfrm rot="10800000">
            <a:off x="7985760" y="3952240"/>
            <a:ext cx="1584960" cy="1524000"/>
            <a:chOff x="1300480" y="1950720"/>
            <a:chExt cx="3108960" cy="3413760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7FAC041-3024-4F45-AE06-B6AA53744DCD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66CC0236-BF02-4AC4-867D-47DBCACC7919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6EF49A1-D8F1-4DE5-862E-4EB41F87F776}"/>
              </a:ext>
            </a:extLst>
          </p:cNvPr>
          <p:cNvGrpSpPr/>
          <p:nvPr/>
        </p:nvGrpSpPr>
        <p:grpSpPr>
          <a:xfrm rot="10800000">
            <a:off x="9773920" y="2194560"/>
            <a:ext cx="1584960" cy="1524000"/>
            <a:chOff x="1300480" y="1950720"/>
            <a:chExt cx="3108960" cy="3413760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D0CFB38F-E388-4E1B-ACA2-9893A303A3FB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D6652F5-431A-4954-9AF3-90D35FB6780A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F8333C4-1E3C-4FD7-B4C9-FD52DE33A078}"/>
              </a:ext>
            </a:extLst>
          </p:cNvPr>
          <p:cNvGrpSpPr/>
          <p:nvPr/>
        </p:nvGrpSpPr>
        <p:grpSpPr>
          <a:xfrm rot="10800000">
            <a:off x="9773920" y="3952240"/>
            <a:ext cx="1584960" cy="1524000"/>
            <a:chOff x="1300480" y="1950720"/>
            <a:chExt cx="3108960" cy="3413760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3EBF542B-A37A-4F92-8025-CC906D4037BD}"/>
                </a:ext>
              </a:extLst>
            </p:cNvPr>
            <p:cNvSpPr/>
            <p:nvPr/>
          </p:nvSpPr>
          <p:spPr>
            <a:xfrm>
              <a:off x="1300480" y="1950720"/>
              <a:ext cx="3108960" cy="3413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D3E93B00-DD6F-4603-9402-403D743754BA}"/>
                </a:ext>
              </a:extLst>
            </p:cNvPr>
            <p:cNvSpPr/>
            <p:nvPr/>
          </p:nvSpPr>
          <p:spPr>
            <a:xfrm>
              <a:off x="1300480" y="2721458"/>
              <a:ext cx="3108960" cy="26430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D1FC994-2F8B-44E0-9EC8-AADB3146C32F}"/>
              </a:ext>
            </a:extLst>
          </p:cNvPr>
          <p:cNvSpPr txBox="1"/>
          <p:nvPr/>
        </p:nvSpPr>
        <p:spPr>
          <a:xfrm>
            <a:off x="5222240" y="176426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</p:spTree>
    <p:extLst>
      <p:ext uri="{BB962C8B-B14F-4D97-AF65-F5344CB8AC3E}">
        <p14:creationId xmlns:p14="http://schemas.microsoft.com/office/powerpoint/2010/main" val="5180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1CB60C-CDFB-4DD6-8626-91571B380C03}"/>
              </a:ext>
            </a:extLst>
          </p:cNvPr>
          <p:cNvSpPr/>
          <p:nvPr/>
        </p:nvSpPr>
        <p:spPr>
          <a:xfrm>
            <a:off x="619760" y="5598160"/>
            <a:ext cx="11043920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58F242-3F20-44DE-B063-C14DEA64B5D6}"/>
              </a:ext>
            </a:extLst>
          </p:cNvPr>
          <p:cNvSpPr/>
          <p:nvPr/>
        </p:nvSpPr>
        <p:spPr>
          <a:xfrm>
            <a:off x="4490720" y="2225040"/>
            <a:ext cx="7172960" cy="3275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595FB7-2D90-4FE6-843A-281322E62A0E}"/>
              </a:ext>
            </a:extLst>
          </p:cNvPr>
          <p:cNvSpPr/>
          <p:nvPr/>
        </p:nvSpPr>
        <p:spPr>
          <a:xfrm>
            <a:off x="619760" y="386080"/>
            <a:ext cx="11043920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1DD07F-9CAB-4F65-96D7-A6B9CF3F3F63}"/>
              </a:ext>
            </a:extLst>
          </p:cNvPr>
          <p:cNvSpPr/>
          <p:nvPr/>
        </p:nvSpPr>
        <p:spPr>
          <a:xfrm>
            <a:off x="802640" y="487680"/>
            <a:ext cx="1097280" cy="1097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CABBCF-876D-4FFB-B148-800251A2FD76}"/>
              </a:ext>
            </a:extLst>
          </p:cNvPr>
          <p:cNvSpPr txBox="1"/>
          <p:nvPr/>
        </p:nvSpPr>
        <p:spPr>
          <a:xfrm>
            <a:off x="883920" y="85344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2E7ABE-9774-4E91-8E12-0D8F1DD9C539}"/>
              </a:ext>
            </a:extLst>
          </p:cNvPr>
          <p:cNvSpPr txBox="1"/>
          <p:nvPr/>
        </p:nvSpPr>
        <p:spPr>
          <a:xfrm>
            <a:off x="3576320" y="125476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9F0BD-AD90-4CD5-BD90-255A1767AFE0}"/>
              </a:ext>
            </a:extLst>
          </p:cNvPr>
          <p:cNvSpPr txBox="1"/>
          <p:nvPr/>
        </p:nvSpPr>
        <p:spPr>
          <a:xfrm>
            <a:off x="44907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DC3AC-9D4C-4591-AFBF-BDB82688074A}"/>
              </a:ext>
            </a:extLst>
          </p:cNvPr>
          <p:cNvSpPr txBox="1"/>
          <p:nvPr/>
        </p:nvSpPr>
        <p:spPr>
          <a:xfrm>
            <a:off x="596900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547F3-1878-4BBE-BF0A-CCE2C84588A9}"/>
              </a:ext>
            </a:extLst>
          </p:cNvPr>
          <p:cNvSpPr txBox="1"/>
          <p:nvPr/>
        </p:nvSpPr>
        <p:spPr>
          <a:xfrm>
            <a:off x="74625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5FEC80-31BA-4ABB-843C-9AC086548B05}"/>
              </a:ext>
            </a:extLst>
          </p:cNvPr>
          <p:cNvSpPr txBox="1"/>
          <p:nvPr/>
        </p:nvSpPr>
        <p:spPr>
          <a:xfrm>
            <a:off x="895604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E53BFE-815C-4B5A-AA0F-824238C8A075}"/>
              </a:ext>
            </a:extLst>
          </p:cNvPr>
          <p:cNvSpPr txBox="1"/>
          <p:nvPr/>
        </p:nvSpPr>
        <p:spPr>
          <a:xfrm>
            <a:off x="5349240" y="597408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Pie de página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09F424-FA89-465C-855E-A0B06E21BE91}"/>
              </a:ext>
            </a:extLst>
          </p:cNvPr>
          <p:cNvSpPr/>
          <p:nvPr/>
        </p:nvSpPr>
        <p:spPr>
          <a:xfrm>
            <a:off x="619760" y="2220166"/>
            <a:ext cx="3647440" cy="3127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D5B3505-3603-4603-86FB-378306016576}"/>
              </a:ext>
            </a:extLst>
          </p:cNvPr>
          <p:cNvSpPr/>
          <p:nvPr/>
        </p:nvSpPr>
        <p:spPr>
          <a:xfrm>
            <a:off x="619760" y="2931162"/>
            <a:ext cx="3647440" cy="2568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43E87FE-CBA4-4068-86E9-6F2752379E93}"/>
              </a:ext>
            </a:extLst>
          </p:cNvPr>
          <p:cNvSpPr txBox="1"/>
          <p:nvPr/>
        </p:nvSpPr>
        <p:spPr>
          <a:xfrm>
            <a:off x="5481320" y="180010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</p:spTree>
    <p:extLst>
      <p:ext uri="{BB962C8B-B14F-4D97-AF65-F5344CB8AC3E}">
        <p14:creationId xmlns:p14="http://schemas.microsoft.com/office/powerpoint/2010/main" val="214696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1CB60C-CDFB-4DD6-8626-91571B380C03}"/>
              </a:ext>
            </a:extLst>
          </p:cNvPr>
          <p:cNvSpPr/>
          <p:nvPr/>
        </p:nvSpPr>
        <p:spPr>
          <a:xfrm>
            <a:off x="619760" y="5598160"/>
            <a:ext cx="11043920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595FB7-2D90-4FE6-843A-281322E62A0E}"/>
              </a:ext>
            </a:extLst>
          </p:cNvPr>
          <p:cNvSpPr/>
          <p:nvPr/>
        </p:nvSpPr>
        <p:spPr>
          <a:xfrm>
            <a:off x="619760" y="386080"/>
            <a:ext cx="11043920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1DD07F-9CAB-4F65-96D7-A6B9CF3F3F63}"/>
              </a:ext>
            </a:extLst>
          </p:cNvPr>
          <p:cNvSpPr/>
          <p:nvPr/>
        </p:nvSpPr>
        <p:spPr>
          <a:xfrm>
            <a:off x="802640" y="487680"/>
            <a:ext cx="1097280" cy="10972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CABBCF-876D-4FFB-B148-800251A2FD76}"/>
              </a:ext>
            </a:extLst>
          </p:cNvPr>
          <p:cNvSpPr txBox="1"/>
          <p:nvPr/>
        </p:nvSpPr>
        <p:spPr>
          <a:xfrm>
            <a:off x="883920" y="85344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2E7ABE-9774-4E91-8E12-0D8F1DD9C539}"/>
              </a:ext>
            </a:extLst>
          </p:cNvPr>
          <p:cNvSpPr txBox="1"/>
          <p:nvPr/>
        </p:nvSpPr>
        <p:spPr>
          <a:xfrm>
            <a:off x="3576320" y="125476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9F0BD-AD90-4CD5-BD90-255A1767AFE0}"/>
              </a:ext>
            </a:extLst>
          </p:cNvPr>
          <p:cNvSpPr txBox="1"/>
          <p:nvPr/>
        </p:nvSpPr>
        <p:spPr>
          <a:xfrm>
            <a:off x="44907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DC3AC-9D4C-4591-AFBF-BDB82688074A}"/>
              </a:ext>
            </a:extLst>
          </p:cNvPr>
          <p:cNvSpPr txBox="1"/>
          <p:nvPr/>
        </p:nvSpPr>
        <p:spPr>
          <a:xfrm>
            <a:off x="596900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Galería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547F3-1878-4BBE-BF0A-CCE2C84588A9}"/>
              </a:ext>
            </a:extLst>
          </p:cNvPr>
          <p:cNvSpPr txBox="1"/>
          <p:nvPr/>
        </p:nvSpPr>
        <p:spPr>
          <a:xfrm>
            <a:off x="746252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Ubicación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5FEC80-31BA-4ABB-843C-9AC086548B05}"/>
              </a:ext>
            </a:extLst>
          </p:cNvPr>
          <p:cNvSpPr txBox="1"/>
          <p:nvPr/>
        </p:nvSpPr>
        <p:spPr>
          <a:xfrm>
            <a:off x="8956040" y="12395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E53BFE-815C-4B5A-AA0F-824238C8A075}"/>
              </a:ext>
            </a:extLst>
          </p:cNvPr>
          <p:cNvSpPr txBox="1"/>
          <p:nvPr/>
        </p:nvSpPr>
        <p:spPr>
          <a:xfrm>
            <a:off x="5349240" y="597408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Pie de página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1B8A42-94F8-4BE1-AABF-5E1C94821D83}"/>
              </a:ext>
            </a:extLst>
          </p:cNvPr>
          <p:cNvSpPr/>
          <p:nvPr/>
        </p:nvSpPr>
        <p:spPr>
          <a:xfrm>
            <a:off x="619760" y="2302748"/>
            <a:ext cx="4470400" cy="315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D549E1F-1300-4B0C-ACE2-21C895199CA7}"/>
              </a:ext>
            </a:extLst>
          </p:cNvPr>
          <p:cNvSpPr/>
          <p:nvPr/>
        </p:nvSpPr>
        <p:spPr>
          <a:xfrm>
            <a:off x="7320280" y="2346960"/>
            <a:ext cx="434340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90AF8A5-7291-479D-8CF4-49FCDEE6AD2B}"/>
              </a:ext>
            </a:extLst>
          </p:cNvPr>
          <p:cNvSpPr/>
          <p:nvPr/>
        </p:nvSpPr>
        <p:spPr>
          <a:xfrm>
            <a:off x="7320280" y="3032760"/>
            <a:ext cx="434340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A08E446-ED9C-401B-AC63-2172319BF56D}"/>
              </a:ext>
            </a:extLst>
          </p:cNvPr>
          <p:cNvSpPr/>
          <p:nvPr/>
        </p:nvSpPr>
        <p:spPr>
          <a:xfrm>
            <a:off x="7320280" y="3743960"/>
            <a:ext cx="4343400" cy="116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1318CBD-56EB-44D7-8391-B93F24652937}"/>
              </a:ext>
            </a:extLst>
          </p:cNvPr>
          <p:cNvSpPr/>
          <p:nvPr/>
        </p:nvSpPr>
        <p:spPr>
          <a:xfrm>
            <a:off x="10292080" y="5103892"/>
            <a:ext cx="137160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5C1A20-1294-4B44-9F5A-259A2496511B}"/>
              </a:ext>
            </a:extLst>
          </p:cNvPr>
          <p:cNvSpPr txBox="1"/>
          <p:nvPr/>
        </p:nvSpPr>
        <p:spPr>
          <a:xfrm>
            <a:off x="5394960" y="178966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Contacto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ABAC77-5348-40A2-B392-D95861ED8D3F}"/>
              </a:ext>
            </a:extLst>
          </p:cNvPr>
          <p:cNvSpPr txBox="1"/>
          <p:nvPr/>
        </p:nvSpPr>
        <p:spPr>
          <a:xfrm>
            <a:off x="2082800" y="3616682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07171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Kori Silva</dc:creator>
  <cp:lastModifiedBy>Kori Silva</cp:lastModifiedBy>
  <cp:revision>4</cp:revision>
  <dcterms:created xsi:type="dcterms:W3CDTF">2022-02-23T13:44:45Z</dcterms:created>
  <dcterms:modified xsi:type="dcterms:W3CDTF">2022-02-23T15:27:30Z</dcterms:modified>
</cp:coreProperties>
</file>