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7423386c_2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347423386c_2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47423386c_2_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347423386c_2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4de68c32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34de68c3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47423386c_2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347423386c_2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47423386c_2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47423386c_2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47423386c_2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47423386c_2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47423386c_2_1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47423386c_2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47423386c_2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347423386c_2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47423386c_2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347423386c_2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47423386c_2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347423386c_2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47423386c_2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347423386c_2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7423386c_2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347423386c_2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47423386c_2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347423386c_2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47423386c_2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347423386c_2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47423386c_2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347423386c_2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7423386c_2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347423386c_2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cb44b50c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35cb44b50c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47423386c_2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347423386c_2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5cb44b50c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35cb44b50c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5cb44b50c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35cb44b50c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5cb44b50c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5cb44b50c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5cb44b50c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35cb44b50c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629840" y="273844"/>
            <a:ext cx="788670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629840" y="1260872"/>
            <a:ext cx="3868342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2" type="body"/>
          </p:nvPr>
        </p:nvSpPr>
        <p:spPr>
          <a:xfrm>
            <a:off x="629840" y="1878806"/>
            <a:ext cx="386834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3" type="body"/>
          </p:nvPr>
        </p:nvSpPr>
        <p:spPr>
          <a:xfrm>
            <a:off x="4629150" y="1260872"/>
            <a:ext cx="3887391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/>
          <p:nvPr>
            <p:ph idx="2" type="pic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 rot="5400000">
            <a:off x="2940248" y="-942380"/>
            <a:ext cx="3263504" cy="78867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 rot="5400000">
            <a:off x="1349573" y="-447080"/>
            <a:ext cx="4358879" cy="58007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indent="-36195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E6E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21412" y="4811085"/>
            <a:ext cx="193939" cy="186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/>
        </p:nvSpPr>
        <p:spPr>
          <a:xfrm>
            <a:off x="383575" y="924075"/>
            <a:ext cx="5893200" cy="3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Helvetica Neue Light"/>
                <a:ea typeface="Helvetica Neue Light"/>
                <a:cs typeface="Helvetica Neue Light"/>
                <a:sym typeface="Helvetica Neue Light"/>
              </a:rPr>
              <a:t>Capstone Project Review</a:t>
            </a:r>
            <a:endParaRPr sz="6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Helvetica Neue Light"/>
                <a:ea typeface="Helvetica Neue Light"/>
                <a:cs typeface="Helvetica Neue Light"/>
                <a:sym typeface="Helvetica Neue Light"/>
              </a:rPr>
              <a:t>Presented by: Chris Yates</a:t>
            </a:r>
            <a:endParaRPr sz="3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Helvetica Neue Light"/>
                <a:ea typeface="Helvetica Neue Light"/>
                <a:cs typeface="Helvetica Neue Light"/>
                <a:sym typeface="Helvetica Neue Light"/>
              </a:rPr>
              <a:t>Date: June 21, 2022</a:t>
            </a:r>
            <a:endParaRPr sz="3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" id="106" name="Google Shape;1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186" y="526821"/>
            <a:ext cx="2241179" cy="42054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25"/>
          <p:cNvSpPr/>
          <p:nvPr/>
        </p:nvSpPr>
        <p:spPr>
          <a:xfrm>
            <a:off x="466250" y="2956950"/>
            <a:ext cx="1377300" cy="160800"/>
          </a:xfrm>
          <a:prstGeom prst="rect">
            <a:avLst/>
          </a:prstGeom>
          <a:solidFill>
            <a:srgbClr val="0C0600"/>
          </a:solidFill>
          <a:ln cap="flat" cmpd="sng" w="9525">
            <a:solidFill>
              <a:srgbClr val="0C0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5"/>
          <p:cNvSpPr/>
          <p:nvPr/>
        </p:nvSpPr>
        <p:spPr>
          <a:xfrm>
            <a:off x="1837850" y="2956950"/>
            <a:ext cx="1139100" cy="160800"/>
          </a:xfrm>
          <a:prstGeom prst="rect">
            <a:avLst/>
          </a:prstGeom>
          <a:solidFill>
            <a:srgbClr val="040230"/>
          </a:solidFill>
          <a:ln cap="flat" cmpd="sng" w="9525">
            <a:solidFill>
              <a:srgbClr val="0402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5"/>
          <p:cNvSpPr/>
          <p:nvPr/>
        </p:nvSpPr>
        <p:spPr>
          <a:xfrm>
            <a:off x="2980850" y="2956950"/>
            <a:ext cx="1068300" cy="160800"/>
          </a:xfrm>
          <a:prstGeom prst="rect">
            <a:avLst/>
          </a:prstGeom>
          <a:solidFill>
            <a:srgbClr val="FF9F1C"/>
          </a:solidFill>
          <a:ln cap="flat" cmpd="sng" w="9525">
            <a:solidFill>
              <a:srgbClr val="FF9F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/>
          <p:nvPr/>
        </p:nvSpPr>
        <p:spPr>
          <a:xfrm>
            <a:off x="4047650" y="2956950"/>
            <a:ext cx="676800" cy="160800"/>
          </a:xfrm>
          <a:prstGeom prst="rect">
            <a:avLst/>
          </a:prstGeom>
          <a:solidFill>
            <a:srgbClr val="F5FF90"/>
          </a:solidFill>
          <a:ln cap="flat" cmpd="sng" w="9525">
            <a:solidFill>
              <a:srgbClr val="F5FF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438056" y="2144290"/>
            <a:ext cx="8268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0402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sz="3600">
              <a:solidFill>
                <a:srgbClr val="0402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7098776" y="4751084"/>
            <a:ext cx="2010931" cy="3646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21 2022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/>
        </p:nvSpPr>
        <p:spPr>
          <a:xfrm>
            <a:off x="438056" y="2144290"/>
            <a:ext cx="8268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402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Appendix</a:t>
            </a:r>
            <a:endParaRPr sz="3600">
              <a:solidFill>
                <a:srgbClr val="0402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7098776" y="4751084"/>
            <a:ext cx="201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21 2022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438055" y="150958"/>
            <a:ext cx="8568782" cy="141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(Items table example)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▪"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restaurant_db </a:t>
            </a: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in MySQL (Items table example)</a:t>
            </a:r>
            <a:endParaRPr sz="1100"/>
          </a:p>
        </p:txBody>
      </p:sp>
      <p:cxnSp>
        <p:nvCxnSpPr>
          <p:cNvPr id="229" name="Google Shape;229;p36"/>
          <p:cNvCxnSpPr/>
          <p:nvPr/>
        </p:nvCxnSpPr>
        <p:spPr>
          <a:xfrm flipH="1" rot="10800000">
            <a:off x="605789" y="857249"/>
            <a:ext cx="7383782" cy="2286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" id="230" name="Google Shape;2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917" y="1605398"/>
            <a:ext cx="5343526" cy="2085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1" name="Google Shape;23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733439"/>
            <a:ext cx="6096000" cy="13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438055" y="150958"/>
            <a:ext cx="8568782" cy="141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(Mobile DataService)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▪"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restaurant_db </a:t>
            </a: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in MySQL (Items table example)</a:t>
            </a:r>
            <a:endParaRPr sz="1100"/>
          </a:p>
        </p:txBody>
      </p:sp>
      <p:cxnSp>
        <p:nvCxnSpPr>
          <p:cNvPr id="237" name="Google Shape;237;p37"/>
          <p:cNvCxnSpPr/>
          <p:nvPr/>
        </p:nvCxnSpPr>
        <p:spPr>
          <a:xfrm flipH="1" rot="10800000">
            <a:off x="605789" y="857249"/>
            <a:ext cx="7383782" cy="2286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" id="238" name="Google Shape;2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592" y="1712370"/>
            <a:ext cx="7496176" cy="313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/>
        </p:nvSpPr>
        <p:spPr>
          <a:xfrm>
            <a:off x="438055" y="150958"/>
            <a:ext cx="8568782" cy="141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Config.js/Model/Interface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▪"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restaurant_db </a:t>
            </a: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in MySQL (Items table example)</a:t>
            </a:r>
            <a:endParaRPr sz="1100"/>
          </a:p>
        </p:txBody>
      </p:sp>
      <p:cxnSp>
        <p:nvCxnSpPr>
          <p:cNvPr id="244" name="Google Shape;244;p38"/>
          <p:cNvCxnSpPr/>
          <p:nvPr/>
        </p:nvCxnSpPr>
        <p:spPr>
          <a:xfrm flipH="1" rot="10800000">
            <a:off x="605789" y="857249"/>
            <a:ext cx="7383782" cy="2286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" id="245" name="Google Shape;2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26" y="1585572"/>
            <a:ext cx="1307146" cy="3529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6" name="Google Shape;24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0384" y="1623818"/>
            <a:ext cx="5351732" cy="345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7" name="Google Shape;24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2391" y="1937555"/>
            <a:ext cx="1914526" cy="195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/>
        </p:nvSpPr>
        <p:spPr>
          <a:xfrm>
            <a:off x="438055" y="150958"/>
            <a:ext cx="8568782" cy="141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(Web DataService)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▪"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restaurant_db </a:t>
            </a: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in MySQL (Items table example)</a:t>
            </a:r>
            <a:endParaRPr sz="1100"/>
          </a:p>
        </p:txBody>
      </p:sp>
      <p:cxnSp>
        <p:nvCxnSpPr>
          <p:cNvPr id="253" name="Google Shape;253;p39"/>
          <p:cNvCxnSpPr/>
          <p:nvPr/>
        </p:nvCxnSpPr>
        <p:spPr>
          <a:xfrm flipH="1" rot="10800000">
            <a:off x="605789" y="857249"/>
            <a:ext cx="7383782" cy="2286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" id="254" name="Google Shape;2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1558438"/>
            <a:ext cx="5676900" cy="35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/>
        </p:nvSpPr>
        <p:spPr>
          <a:xfrm>
            <a:off x="438055" y="150958"/>
            <a:ext cx="8568782" cy="141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 (Web DataService)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▪"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restaurant_db </a:t>
            </a: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in MySQL (Items table example)</a:t>
            </a:r>
            <a:endParaRPr sz="1100"/>
          </a:p>
        </p:txBody>
      </p:sp>
      <p:cxnSp>
        <p:nvCxnSpPr>
          <p:cNvPr id="260" name="Google Shape;260;p40"/>
          <p:cNvCxnSpPr/>
          <p:nvPr/>
        </p:nvCxnSpPr>
        <p:spPr>
          <a:xfrm flipH="1" rot="10800000">
            <a:off x="605789" y="857249"/>
            <a:ext cx="7383782" cy="2286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" id="261" name="Google Shape;2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1558438"/>
            <a:ext cx="5676900" cy="35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/>
        </p:nvSpPr>
        <p:spPr>
          <a:xfrm>
            <a:off x="438055" y="150958"/>
            <a:ext cx="8568782" cy="141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 component TS &amp; HTML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Char char="▪"/>
            </a:pPr>
            <a:r>
              <a:rPr b="1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restaurant_db </a:t>
            </a: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in MySQL (Items table example)</a:t>
            </a:r>
            <a:endParaRPr sz="1100"/>
          </a:p>
        </p:txBody>
      </p:sp>
      <p:cxnSp>
        <p:nvCxnSpPr>
          <p:cNvPr id="267" name="Google Shape;267;p41"/>
          <p:cNvCxnSpPr/>
          <p:nvPr/>
        </p:nvCxnSpPr>
        <p:spPr>
          <a:xfrm flipH="1" rot="10800000">
            <a:off x="605789" y="857249"/>
            <a:ext cx="7383782" cy="2286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" id="268" name="Google Shape;2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57" y="1564718"/>
            <a:ext cx="3339774" cy="3530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9" name="Google Shape;26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1873" y="1680154"/>
            <a:ext cx="4323194" cy="326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/>
        </p:nvSpPr>
        <p:spPr>
          <a:xfrm>
            <a:off x="438055" y="150958"/>
            <a:ext cx="8568782" cy="5774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 component - Result</a:t>
            </a:r>
            <a:endParaRPr sz="1100"/>
          </a:p>
        </p:txBody>
      </p:sp>
      <p:cxnSp>
        <p:nvCxnSpPr>
          <p:cNvPr id="275" name="Google Shape;275;p42"/>
          <p:cNvCxnSpPr/>
          <p:nvPr/>
        </p:nvCxnSpPr>
        <p:spPr>
          <a:xfrm flipH="1" rot="10800000">
            <a:off x="605789" y="857249"/>
            <a:ext cx="7383782" cy="2286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" id="276" name="Google Shape;276;p42"/>
          <p:cNvPicPr preferRelativeResize="0"/>
          <p:nvPr/>
        </p:nvPicPr>
        <p:blipFill rotWithShape="1">
          <a:blip r:embed="rId3">
            <a:alphaModFix amt="32000"/>
          </a:blip>
          <a:srcRect b="0" l="0" r="0" t="0"/>
          <a:stretch/>
        </p:blipFill>
        <p:spPr>
          <a:xfrm>
            <a:off x="287609" y="993543"/>
            <a:ext cx="8568782" cy="404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/>
        </p:nvSpPr>
        <p:spPr>
          <a:xfrm>
            <a:off x="438055" y="150957"/>
            <a:ext cx="8268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Tech Used - Frontend</a:t>
            </a:r>
            <a:endParaRPr sz="1100"/>
          </a:p>
        </p:txBody>
      </p:sp>
      <p:cxnSp>
        <p:nvCxnSpPr>
          <p:cNvPr id="282" name="Google Shape;282;p43"/>
          <p:cNvCxnSpPr/>
          <p:nvPr/>
        </p:nvCxnSpPr>
        <p:spPr>
          <a:xfrm flipH="1" rot="10800000">
            <a:off x="605790" y="857011"/>
            <a:ext cx="7383900" cy="23100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3" name="Google Shape;283;p43"/>
          <p:cNvSpPr txBox="1"/>
          <p:nvPr/>
        </p:nvSpPr>
        <p:spPr>
          <a:xfrm>
            <a:off x="264738" y="986495"/>
            <a:ext cx="62316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Both Web site and app were built using angular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 front end primarily built using angular components and bootstrap with some sass alterations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Food/Item/Offer Lists and Homepage Launch points are contained in bootstrap cards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 and contact us pages created using bootstrap lists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 and contact forms created using bootstrap forms + scss + reactiveForms Module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84" name="Google Shape;28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2661" y="907821"/>
            <a:ext cx="2241179" cy="4205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3575"/>
            <a:ext cx="1671350" cy="16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/>
        </p:nvSpPr>
        <p:spPr>
          <a:xfrm>
            <a:off x="1581525" y="912950"/>
            <a:ext cx="73839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Competition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Restaurant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Industry is a c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ompetitive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landscape with oversaturation in many markets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Awareness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i="0" lang="en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Knowing what food, drinks and offers a restaurant has is one of the major deciding factors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consumers</a:t>
            </a:r>
            <a:r>
              <a:rPr i="0" lang="en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use to determine which restaurant they’d like to patronize</a:t>
            </a:r>
            <a:endParaRPr i="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Marketing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Restaurant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owners need to set themself apart and create interest before the customer enters the establishment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Brand Development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-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Social</a:t>
            </a:r>
            <a:r>
              <a:rPr i="0" lang="en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media can be 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too unreliable, </a:t>
            </a:r>
            <a:r>
              <a:rPr i="0" lang="en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competitive, and promotion systems can be haphazard and expensive</a:t>
            </a:r>
            <a:endParaRPr i="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</a:pPr>
            <a:r>
              <a:rPr b="1"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Outsourcing</a:t>
            </a: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- over reliance on third party vendors or dedicated resources to manage website and applications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7098776" y="4751084"/>
            <a:ext cx="2010931" cy="3646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21 2022</a:t>
            </a:r>
            <a:endParaRPr sz="1100"/>
          </a:p>
        </p:txBody>
      </p:sp>
      <p:cxnSp>
        <p:nvCxnSpPr>
          <p:cNvPr id="118" name="Google Shape;118;p26"/>
          <p:cNvCxnSpPr/>
          <p:nvPr/>
        </p:nvCxnSpPr>
        <p:spPr>
          <a:xfrm flipH="1" rot="10800000">
            <a:off x="605789" y="781110"/>
            <a:ext cx="7383900" cy="2280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9" name="Google Shape;119;p26"/>
          <p:cNvSpPr txBox="1"/>
          <p:nvPr/>
        </p:nvSpPr>
        <p:spPr>
          <a:xfrm>
            <a:off x="148800" y="35775"/>
            <a:ext cx="567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to Solve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-7275" y="4404525"/>
            <a:ext cx="9151200" cy="7389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 txBox="1"/>
          <p:nvPr/>
        </p:nvSpPr>
        <p:spPr>
          <a:xfrm>
            <a:off x="0" y="4497325"/>
            <a:ext cx="9109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5FF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Create </a:t>
            </a:r>
            <a:r>
              <a:rPr b="1" lang="en" sz="1900">
                <a:solidFill>
                  <a:srgbClr val="F5FF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Restaurant</a:t>
            </a:r>
            <a:r>
              <a:rPr b="1" lang="en" sz="1900">
                <a:solidFill>
                  <a:srgbClr val="F5FF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Website &amp; Mobile App to solve above </a:t>
            </a:r>
            <a:r>
              <a:rPr b="1" lang="en" sz="1900">
                <a:solidFill>
                  <a:srgbClr val="F5FF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points</a:t>
            </a:r>
            <a:endParaRPr b="1" sz="1900">
              <a:solidFill>
                <a:srgbClr val="F5FF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/>
        </p:nvSpPr>
        <p:spPr>
          <a:xfrm>
            <a:off x="438055" y="150957"/>
            <a:ext cx="8267888" cy="5774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 Tech Used - Frontend</a:t>
            </a:r>
            <a:endParaRPr sz="1100"/>
          </a:p>
        </p:txBody>
      </p:sp>
      <p:cxnSp>
        <p:nvCxnSpPr>
          <p:cNvPr id="290" name="Google Shape;290;p44"/>
          <p:cNvCxnSpPr/>
          <p:nvPr/>
        </p:nvCxnSpPr>
        <p:spPr>
          <a:xfrm flipH="1" rot="10800000">
            <a:off x="605790" y="857160"/>
            <a:ext cx="7383826" cy="2295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1" name="Google Shape;291;p44"/>
          <p:cNvSpPr txBox="1"/>
          <p:nvPr/>
        </p:nvSpPr>
        <p:spPr>
          <a:xfrm>
            <a:off x="264738" y="986495"/>
            <a:ext cx="6231509" cy="36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Both Web site and app were built using angular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 front end primarily built using angular components and bootstrap with some sass alterations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Food/Item/Offer Lists and Homepage Launch points are contained in ionic cards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 and contact us pages created using ionic lists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 and contact forms created using ionic forms + scss + reactiveForms Module</a:t>
            </a:r>
            <a:endParaRPr sz="1100"/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92" name="Google Shape;2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2452" y="945650"/>
            <a:ext cx="1914048" cy="412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/>
        </p:nvSpPr>
        <p:spPr>
          <a:xfrm>
            <a:off x="438055" y="150957"/>
            <a:ext cx="8267888" cy="7404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Employee site</a:t>
            </a:r>
            <a:endParaRPr sz="1100"/>
          </a:p>
        </p:txBody>
      </p:sp>
      <p:cxnSp>
        <p:nvCxnSpPr>
          <p:cNvPr id="298" name="Google Shape;298;p45"/>
          <p:cNvCxnSpPr/>
          <p:nvPr/>
        </p:nvCxnSpPr>
        <p:spPr>
          <a:xfrm flipH="1" rot="10800000">
            <a:off x="605790" y="857160"/>
            <a:ext cx="7383826" cy="2295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9" name="Google Shape;299;p45"/>
          <p:cNvSpPr txBox="1"/>
          <p:nvPr/>
        </p:nvSpPr>
        <p:spPr>
          <a:xfrm>
            <a:off x="304237" y="940968"/>
            <a:ext cx="8435927" cy="5690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00" name="Google Shape;3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" y="926188"/>
            <a:ext cx="2786876" cy="1495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1" name="Google Shape;30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75" y="2492693"/>
            <a:ext cx="6853097" cy="4578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1637" y="945238"/>
            <a:ext cx="3949396" cy="1495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95" y="3268911"/>
            <a:ext cx="2502340" cy="1570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4" name="Google Shape;304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87721" y="3059977"/>
            <a:ext cx="4407724" cy="1946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5" name="Google Shape;305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8149" y="907912"/>
            <a:ext cx="1347773" cy="20885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6" name="Google Shape;306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68579" y="3050452"/>
            <a:ext cx="1991815" cy="2040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/>
        </p:nvSpPr>
        <p:spPr>
          <a:xfrm>
            <a:off x="7098776" y="4751084"/>
            <a:ext cx="2010931" cy="3646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21 2022</a:t>
            </a:r>
            <a:endParaRPr sz="1100"/>
          </a:p>
        </p:txBody>
      </p:sp>
      <p:sp>
        <p:nvSpPr>
          <p:cNvPr id="312" name="Google Shape;312;p46"/>
          <p:cNvSpPr txBox="1"/>
          <p:nvPr/>
        </p:nvSpPr>
        <p:spPr>
          <a:xfrm>
            <a:off x="438055" y="150957"/>
            <a:ext cx="8267888" cy="5774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Employee site (Login)</a:t>
            </a:r>
            <a:endParaRPr sz="1100"/>
          </a:p>
        </p:txBody>
      </p:sp>
      <p:cxnSp>
        <p:nvCxnSpPr>
          <p:cNvPr id="313" name="Google Shape;313;p46"/>
          <p:cNvCxnSpPr/>
          <p:nvPr/>
        </p:nvCxnSpPr>
        <p:spPr>
          <a:xfrm flipH="1" rot="10800000">
            <a:off x="605790" y="857160"/>
            <a:ext cx="7383826" cy="2295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4" name="Google Shape;314;p46"/>
          <p:cNvSpPr txBox="1"/>
          <p:nvPr/>
        </p:nvSpPr>
        <p:spPr>
          <a:xfrm>
            <a:off x="304237" y="940968"/>
            <a:ext cx="8435927" cy="56905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spAutoFit/>
          </a:bodyPr>
          <a:lstStyle/>
          <a:p>
            <a:pPr indent="342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15" name="Google Shape;3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34" y="1392420"/>
            <a:ext cx="2651808" cy="3515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6" name="Google Shape;3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0121" y="1008845"/>
            <a:ext cx="3795623" cy="3515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7" name="Google Shape;31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2524" y="953607"/>
            <a:ext cx="2581373" cy="13803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8" name="Google Shape;31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1734" y="1989000"/>
            <a:ext cx="2600423" cy="173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6145899" y="1064580"/>
            <a:ext cx="2776500" cy="3751500"/>
          </a:xfrm>
          <a:prstGeom prst="rect">
            <a:avLst/>
          </a:prstGeom>
          <a:solidFill>
            <a:srgbClr val="04023B"/>
          </a:solidFill>
          <a:ln cap="flat" cmpd="sng" w="9525">
            <a:solidFill>
              <a:srgbClr val="04023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3173549" y="1064554"/>
            <a:ext cx="2875800" cy="3751500"/>
          </a:xfrm>
          <a:prstGeom prst="rect">
            <a:avLst/>
          </a:prstGeom>
          <a:solidFill>
            <a:srgbClr val="FF9F1C"/>
          </a:solidFill>
          <a:ln cap="flat" cmpd="sng" w="9525">
            <a:solidFill>
              <a:srgbClr val="FF9F1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201200" y="1064554"/>
            <a:ext cx="2875800" cy="3751500"/>
          </a:xfrm>
          <a:prstGeom prst="rect">
            <a:avLst/>
          </a:prstGeom>
          <a:solidFill>
            <a:srgbClr val="F5FF90"/>
          </a:solidFill>
          <a:ln cap="flat" cmpd="sng" w="9525">
            <a:solidFill>
              <a:srgbClr val="F5FF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285655" y="74757"/>
            <a:ext cx="826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</a:t>
            </a:r>
            <a:r>
              <a:rPr b="1"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Mock-ups</a:t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0" name="Google Shape;130;p27"/>
          <p:cNvCxnSpPr/>
          <p:nvPr/>
        </p:nvCxnSpPr>
        <p:spPr>
          <a:xfrm flipH="1" rot="10800000">
            <a:off x="529590" y="780811"/>
            <a:ext cx="7383900" cy="2310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"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88" y="1712596"/>
            <a:ext cx="2551502" cy="27550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" id="132" name="Google Shape;1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7575" y="1601450"/>
            <a:ext cx="2644450" cy="3095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" id="133" name="Google Shape;13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5976" y="1864848"/>
            <a:ext cx="2481297" cy="24218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27"/>
          <p:cNvSpPr txBox="1"/>
          <p:nvPr/>
        </p:nvSpPr>
        <p:spPr>
          <a:xfrm>
            <a:off x="516169" y="1064554"/>
            <a:ext cx="224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HOME PAGE</a:t>
            </a:r>
            <a:endParaRPr sz="2400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3335649" y="1039100"/>
            <a:ext cx="25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ITEM CARDS</a:t>
            </a:r>
            <a:endParaRPr sz="24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6522311" y="1119001"/>
            <a:ext cx="208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FORMS</a:t>
            </a:r>
            <a:endParaRPr sz="24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8"/>
          <p:cNvCxnSpPr/>
          <p:nvPr/>
        </p:nvCxnSpPr>
        <p:spPr>
          <a:xfrm flipH="1" rot="10800000">
            <a:off x="529590" y="780811"/>
            <a:ext cx="7383900" cy="2310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2" name="Google Shape;142;p28"/>
          <p:cNvSpPr txBox="1"/>
          <p:nvPr/>
        </p:nvSpPr>
        <p:spPr>
          <a:xfrm>
            <a:off x="285655" y="74757"/>
            <a:ext cx="826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Employee Site</a:t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91" y="1183400"/>
            <a:ext cx="2786876" cy="14951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" id="144" name="Google Shape;1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4737" y="3305763"/>
            <a:ext cx="3949398" cy="14951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" id="145" name="Google Shape;14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4962" y="2818324"/>
            <a:ext cx="1347773" cy="208853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" id="146" name="Google Shape;14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7700" y="1811155"/>
            <a:ext cx="6853098" cy="45780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7" name="Google Shape;147;p28"/>
          <p:cNvSpPr/>
          <p:nvPr/>
        </p:nvSpPr>
        <p:spPr>
          <a:xfrm>
            <a:off x="3463825" y="1041075"/>
            <a:ext cx="2021700" cy="45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8888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/>
        </p:nvSpPr>
        <p:spPr>
          <a:xfrm>
            <a:off x="3515875" y="1061500"/>
            <a:ext cx="19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Employee Portal Login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9" name="Google Shape;149;p28"/>
          <p:cNvCxnSpPr>
            <a:stCxn id="147" idx="1"/>
          </p:cNvCxnSpPr>
          <p:nvPr/>
        </p:nvCxnSpPr>
        <p:spPr>
          <a:xfrm flipH="1">
            <a:off x="1233925" y="1269975"/>
            <a:ext cx="2229900" cy="447600"/>
          </a:xfrm>
          <a:prstGeom prst="straightConnector1">
            <a:avLst/>
          </a:prstGeom>
          <a:noFill/>
          <a:ln cap="flat" cmpd="sng" w="28575">
            <a:solidFill>
              <a:srgbClr val="888888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0" name="Google Shape;150;p28"/>
          <p:cNvSpPr/>
          <p:nvPr/>
        </p:nvSpPr>
        <p:spPr>
          <a:xfrm>
            <a:off x="5978425" y="2488875"/>
            <a:ext cx="2073600" cy="45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F1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6030475" y="2509300"/>
            <a:ext cx="20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Portal Navigation Bar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2" name="Google Shape;152;p28"/>
          <p:cNvCxnSpPr>
            <a:stCxn id="150" idx="1"/>
            <a:endCxn id="146" idx="2"/>
          </p:cNvCxnSpPr>
          <p:nvPr/>
        </p:nvCxnSpPr>
        <p:spPr>
          <a:xfrm rot="10800000">
            <a:off x="5234125" y="2268975"/>
            <a:ext cx="744300" cy="448800"/>
          </a:xfrm>
          <a:prstGeom prst="straightConnector1">
            <a:avLst/>
          </a:prstGeom>
          <a:noFill/>
          <a:ln cap="flat" cmpd="sng" w="28575">
            <a:solidFill>
              <a:srgbClr val="FF9F1C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3" name="Google Shape;153;p28"/>
          <p:cNvSpPr/>
          <p:nvPr/>
        </p:nvSpPr>
        <p:spPr>
          <a:xfrm>
            <a:off x="139050" y="3403875"/>
            <a:ext cx="1347900" cy="45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5FF9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171100" y="34006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Update Form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5" name="Google Shape;155;p28"/>
          <p:cNvCxnSpPr>
            <a:stCxn id="154" idx="3"/>
          </p:cNvCxnSpPr>
          <p:nvPr/>
        </p:nvCxnSpPr>
        <p:spPr>
          <a:xfrm>
            <a:off x="1487200" y="3600750"/>
            <a:ext cx="177900" cy="201600"/>
          </a:xfrm>
          <a:prstGeom prst="straightConnector1">
            <a:avLst/>
          </a:prstGeom>
          <a:noFill/>
          <a:ln cap="flat" cmpd="sng" w="28575">
            <a:solidFill>
              <a:srgbClr val="F5FF9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6" name="Google Shape;156;p28"/>
          <p:cNvSpPr/>
          <p:nvPr/>
        </p:nvSpPr>
        <p:spPr>
          <a:xfrm>
            <a:off x="3371975" y="3295950"/>
            <a:ext cx="1347900" cy="623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4023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405800" y="3295950"/>
            <a:ext cx="13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Update/Delete Card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8" name="Google Shape;158;p28"/>
          <p:cNvCxnSpPr>
            <a:stCxn id="157" idx="3"/>
            <a:endCxn id="144" idx="1"/>
          </p:cNvCxnSpPr>
          <p:nvPr/>
        </p:nvCxnSpPr>
        <p:spPr>
          <a:xfrm>
            <a:off x="4719800" y="3603750"/>
            <a:ext cx="184800" cy="449700"/>
          </a:xfrm>
          <a:prstGeom prst="straightConnector1">
            <a:avLst/>
          </a:prstGeom>
          <a:noFill/>
          <a:ln cap="flat" cmpd="sng" w="28575">
            <a:solidFill>
              <a:srgbClr val="04023B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285655" y="74757"/>
            <a:ext cx="826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 Diagrams</a:t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7098776" y="4751084"/>
            <a:ext cx="2010863" cy="3646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21 2022</a:t>
            </a:r>
            <a:endParaRPr sz="1100"/>
          </a:p>
        </p:txBody>
      </p:sp>
      <p:cxnSp>
        <p:nvCxnSpPr>
          <p:cNvPr id="165" name="Google Shape;165;p29"/>
          <p:cNvCxnSpPr/>
          <p:nvPr/>
        </p:nvCxnSpPr>
        <p:spPr>
          <a:xfrm flipH="1" rot="10800000">
            <a:off x="529590" y="780811"/>
            <a:ext cx="7383900" cy="2310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Image"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75" y="962895"/>
            <a:ext cx="4857750" cy="3962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7" name="Google Shape;167;p29"/>
          <p:cNvSpPr txBox="1"/>
          <p:nvPr/>
        </p:nvSpPr>
        <p:spPr>
          <a:xfrm>
            <a:off x="5470700" y="1078250"/>
            <a:ext cx="2958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Helvetica Neue Light"/>
              <a:buChar char="●"/>
            </a:pPr>
            <a:r>
              <a:rPr lang="en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Simple DB Design</a:t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Helvetica Neue Light"/>
              <a:buChar char="●"/>
            </a:pPr>
            <a:r>
              <a:rPr lang="en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No Tables required linkage</a:t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225" y="2414625"/>
            <a:ext cx="1673262" cy="199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285655" y="74757"/>
            <a:ext cx="826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Implementation: Technology Used</a:t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30"/>
          <p:cNvCxnSpPr/>
          <p:nvPr/>
        </p:nvCxnSpPr>
        <p:spPr>
          <a:xfrm flipH="1" rot="10800000">
            <a:off x="529590" y="780811"/>
            <a:ext cx="7383900" cy="2310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5" name="Google Shape;175;p30"/>
          <p:cNvSpPr/>
          <p:nvPr/>
        </p:nvSpPr>
        <p:spPr>
          <a:xfrm>
            <a:off x="6073775" y="1080789"/>
            <a:ext cx="2632200" cy="2379600"/>
          </a:xfrm>
          <a:prstGeom prst="rect">
            <a:avLst/>
          </a:prstGeom>
          <a:solidFill>
            <a:srgbClr val="F5FF90"/>
          </a:solidFill>
          <a:ln cap="flat" cmpd="sng" w="9525">
            <a:solidFill>
              <a:srgbClr val="F5FF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3255900" y="1080771"/>
            <a:ext cx="2726400" cy="2379600"/>
          </a:xfrm>
          <a:prstGeom prst="rect">
            <a:avLst/>
          </a:prstGeom>
          <a:solidFill>
            <a:srgbClr val="F3EFF5"/>
          </a:solidFill>
          <a:ln cap="flat" cmpd="sng" w="9525">
            <a:solidFill>
              <a:srgbClr val="F3EFF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438025" y="1080771"/>
            <a:ext cx="2726400" cy="2379600"/>
          </a:xfrm>
          <a:prstGeom prst="rect">
            <a:avLst/>
          </a:prstGeom>
          <a:solidFill>
            <a:srgbClr val="04023B"/>
          </a:solidFill>
          <a:ln cap="flat" cmpd="sng" w="9525">
            <a:solidFill>
              <a:srgbClr val="04023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736625" y="1080771"/>
            <a:ext cx="212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F1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BACKEND</a:t>
            </a:r>
            <a:endParaRPr sz="2400">
              <a:solidFill>
                <a:srgbClr val="FF9F1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3409575" y="1059750"/>
            <a:ext cx="241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WEB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6430625" y="1125736"/>
            <a:ext cx="198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MOBILE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656125" y="1877403"/>
            <a:ext cx="2133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F1C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rgbClr val="FF9F1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Node JS</a:t>
            </a:r>
            <a:endParaRPr sz="1600">
              <a:solidFill>
                <a:srgbClr val="FF9F1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F1C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rgbClr val="FF9F1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</a:t>
            </a:r>
            <a:endParaRPr sz="1600">
              <a:solidFill>
                <a:srgbClr val="FF9F1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F1C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rgbClr val="FF9F1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Sequelize</a:t>
            </a:r>
            <a:endParaRPr sz="1600">
              <a:solidFill>
                <a:srgbClr val="FF9F1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F1C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rgbClr val="FF9F1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MySQL</a:t>
            </a:r>
            <a:endParaRPr sz="1600">
              <a:solidFill>
                <a:srgbClr val="FF9F1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9F1C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rgbClr val="FF9F1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Heroku</a:t>
            </a:r>
            <a:endParaRPr sz="1600">
              <a:solidFill>
                <a:srgbClr val="FF9F1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3545600" y="1739003"/>
            <a:ext cx="22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Angular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Bootstrap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Javascript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○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6448775" y="1781207"/>
            <a:ext cx="2133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Ionic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Android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Capacitor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●"/>
            </a:pPr>
            <a:r>
              <a:rPr lang="en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Cordova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F1C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5858217" y="1880900"/>
            <a:ext cx="580500" cy="1061100"/>
          </a:xfrm>
          <a:prstGeom prst="chevron">
            <a:avLst>
              <a:gd fmla="val 67630" name="adj"/>
            </a:avLst>
          </a:prstGeom>
          <a:solidFill>
            <a:srgbClr val="020122"/>
          </a:solidFill>
          <a:ln cap="flat" cmpd="sng" w="9525">
            <a:solidFill>
              <a:srgbClr val="E7E6E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5544975" y="1880900"/>
            <a:ext cx="580500" cy="1061100"/>
          </a:xfrm>
          <a:prstGeom prst="chevron">
            <a:avLst>
              <a:gd fmla="val 67630" name="adj"/>
            </a:avLst>
          </a:prstGeom>
          <a:solidFill>
            <a:srgbClr val="020122"/>
          </a:solidFill>
          <a:ln cap="flat" cmpd="sng" w="9525">
            <a:solidFill>
              <a:srgbClr val="E7E6E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75" y="3603400"/>
            <a:ext cx="6791651" cy="1492100"/>
          </a:xfrm>
          <a:prstGeom prst="rect">
            <a:avLst/>
          </a:prstGeom>
          <a:noFill/>
          <a:ln cap="flat" cmpd="sng" w="9525">
            <a:solidFill>
              <a:srgbClr val="F5FF9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285655" y="74757"/>
            <a:ext cx="826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Problems Faced</a:t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 flipH="1" rot="10800000">
            <a:off x="529590" y="780811"/>
            <a:ext cx="7383900" cy="2310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5" y="4097399"/>
            <a:ext cx="957567" cy="9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1323200" y="1154400"/>
            <a:ext cx="45003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Email Composer</a:t>
            </a:r>
            <a:endParaRPr sz="1900" u="sng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Issue:</a:t>
            </a: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 Couldn’t get app to run in android studio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Solution: </a:t>
            </a: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Inserted intent code into androidmanifest.xml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Lesson Learned: </a:t>
            </a: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Thoroughly read error codes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mage" id="195" name="Google Shape;1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2660" y="3090402"/>
            <a:ext cx="3028975" cy="910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Image" id="196" name="Google Shape;19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0709" y="1089133"/>
            <a:ext cx="1664400" cy="3720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2"/>
          <p:cNvCxnSpPr/>
          <p:nvPr/>
        </p:nvCxnSpPr>
        <p:spPr>
          <a:xfrm flipH="1" rot="10800000">
            <a:off x="529590" y="780811"/>
            <a:ext cx="7383900" cy="2310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2" name="Google Shape;202;p32"/>
          <p:cNvSpPr txBox="1"/>
          <p:nvPr/>
        </p:nvSpPr>
        <p:spPr>
          <a:xfrm>
            <a:off x="285655" y="74757"/>
            <a:ext cx="826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Marketing</a:t>
            </a:r>
            <a:endParaRPr sz="3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2516888" y="1516900"/>
            <a:ext cx="63372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Char char="●"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Update Social Media &amp; Communications to include Website/App with CTA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Char char="●"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Google Adwords/Google Search Campaign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Char char="●"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Facebook &amp; Instagram Ads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Char char="●"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Twitter Ads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Char char="●"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LinkedIn Ads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09" y="1603675"/>
            <a:ext cx="2095425" cy="20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/>
        </p:nvSpPr>
        <p:spPr>
          <a:xfrm>
            <a:off x="438056" y="1382290"/>
            <a:ext cx="8268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0402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sz="3600">
              <a:solidFill>
                <a:srgbClr val="0402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7098776" y="4751084"/>
            <a:ext cx="2010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June 21 2022</a:t>
            </a:r>
            <a:endParaRPr sz="1100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488" y="2074675"/>
            <a:ext cx="1799125" cy="183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