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out Picture">
    <p:bg>
      <p:bgPr>
        <a:solidFill>
          <a:srgbClr val="D8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72068"/>
          </a:xfrm>
          <a:prstGeom prst="rect">
            <a:avLst/>
          </a:prstGeom>
          <a:blipFill>
            <a:blip r:embed="rId2" cstate="print">
              <a:grayscl/>
              <a:lum bright="-7000" contrast="-16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 descr="Full slide 4-color photo can be inserted here"/>
          <p:cNvSpPr/>
          <p:nvPr userDrawn="1"/>
        </p:nvSpPr>
        <p:spPr bwMode="hidden">
          <a:xfrm>
            <a:off x="-19023" y="2197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pic>
        <p:nvPicPr>
          <p:cNvPr id="18" name="Picture 17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4" y="6276973"/>
            <a:ext cx="1625561" cy="594360"/>
          </a:xfrm>
          <a:prstGeom prst="rect">
            <a:avLst/>
          </a:prstGeom>
        </p:spPr>
      </p:pic>
      <p:sp>
        <p:nvSpPr>
          <p:cNvPr id="22" name="Date Placeholder 6"/>
          <p:cNvSpPr>
            <a:spLocks noGrp="1"/>
          </p:cNvSpPr>
          <p:nvPr>
            <p:ph type="dt" sz="half" idx="14"/>
          </p:nvPr>
        </p:nvSpPr>
        <p:spPr>
          <a:xfrm>
            <a:off x="4183220" y="6556248"/>
            <a:ext cx="1226717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A8A0FE9B-1A72-4814-AF6B-21F9253DAD57}" type="datetime1">
              <a:rPr lang="en-US" kern="0" smtClean="0">
                <a:solidFill>
                  <a:srgbClr val="FFFFFF"/>
                </a:solidFill>
              </a:rPr>
              <a:t>12/20/17</a:t>
            </a:fld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378072" y="6556248"/>
            <a:ext cx="320123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Copyright © </a:t>
            </a:r>
            <a:r>
              <a:rPr kumimoji="0" 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2017,</a:t>
            </a: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Oracle and/or its affiliates. All rights reserved.  |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8623669" y="6565301"/>
            <a:ext cx="2743915" cy="182880"/>
          </a:xfrm>
        </p:spPr>
        <p:txBody>
          <a:bodyPr/>
          <a:lstStyle/>
          <a:p>
            <a:r>
              <a:rPr lang="en-US" kern="0" dirty="0">
                <a:solidFill>
                  <a:srgbClr val="FFFFFF"/>
                </a:solidFill>
              </a:rPr>
              <a:t>Confidential – Oracle Internal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8949" y="6556248"/>
            <a:ext cx="381760" cy="182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7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10712-98E3-6D4A-BF0C-B7321C99D3A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21705" y="20018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5435144" y="3402158"/>
            <a:ext cx="931345" cy="851999"/>
            <a:chOff x="-98483" y="0"/>
            <a:chExt cx="930893" cy="851999"/>
          </a:xfrm>
        </p:grpSpPr>
        <p:pic>
          <p:nvPicPr>
            <p:cNvPr id="70" name="Picture 69" descr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2" name="Text Box 16" descr="TextBox 98"/>
            <p:cNvSpPr txBox="1">
              <a:spLocks/>
            </p:cNvSpPr>
            <p:nvPr/>
          </p:nvSpPr>
          <p:spPr bwMode="auto">
            <a:xfrm>
              <a:off x="-98483" y="685800"/>
              <a:ext cx="930893" cy="16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Gateway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07179" y="20107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934615" y="3523524"/>
            <a:ext cx="1363579" cy="212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1237" y="1995685"/>
            <a:ext cx="1426710" cy="376503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445106" y="4691140"/>
            <a:ext cx="1220788" cy="1108370"/>
            <a:chOff x="19474" y="0"/>
            <a:chExt cx="1221231" cy="1107871"/>
          </a:xfrm>
        </p:grpSpPr>
        <p:sp>
          <p:nvSpPr>
            <p:cNvPr id="78" name="Text Box 57" descr="Rectangle 169"/>
            <p:cNvSpPr txBox="1">
              <a:spLocks/>
            </p:cNvSpPr>
            <p:nvPr/>
          </p:nvSpPr>
          <p:spPr bwMode="auto">
            <a:xfrm>
              <a:off x="19474" y="646414"/>
              <a:ext cx="1221231" cy="46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Object Storage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79" name="Picture 78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9537552" y="3422117"/>
            <a:ext cx="1236662" cy="867985"/>
            <a:chOff x="12701" y="0"/>
            <a:chExt cx="1235266" cy="867345"/>
          </a:xfrm>
        </p:grpSpPr>
        <p:pic>
          <p:nvPicPr>
            <p:cNvPr id="86" name="Picture 85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7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96804" y="4079794"/>
            <a:ext cx="984331" cy="985262"/>
            <a:chOff x="6673967" y="1405718"/>
            <a:chExt cx="984331" cy="985262"/>
          </a:xfrm>
        </p:grpSpPr>
        <p:pic>
          <p:nvPicPr>
            <p:cNvPr id="89" name="Picture 88" descr="C:\temp\icons\ic-MobilePhone-wht.png"/>
            <p:cNvPicPr>
              <a:picLocks noChangeAspect="1" noChangeArrowheads="1"/>
            </p:cNvPicPr>
            <p:nvPr/>
          </p:nvPicPr>
          <p:blipFill>
            <a:blip r:embed="rId5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90" name="Rectangle 89"/>
            <p:cNvSpPr/>
            <p:nvPr/>
          </p:nvSpPr>
          <p:spPr>
            <a:xfrm>
              <a:off x="6673967" y="2113981"/>
              <a:ext cx="984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20227" y="2579095"/>
            <a:ext cx="759937" cy="842140"/>
            <a:chOff x="536282" y="2126685"/>
            <a:chExt cx="981075" cy="1087197"/>
          </a:xfrm>
        </p:grpSpPr>
        <p:pic>
          <p:nvPicPr>
            <p:cNvPr id="92" name="Picture 91" descr="Picture 1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154"/>
          <p:cNvGrpSpPr/>
          <p:nvPr/>
        </p:nvGrpSpPr>
        <p:grpSpPr>
          <a:xfrm>
            <a:off x="3164346" y="4778790"/>
            <a:ext cx="965517" cy="701511"/>
            <a:chOff x="1751012" y="626084"/>
            <a:chExt cx="1143296" cy="830679"/>
          </a:xfrm>
        </p:grpSpPr>
        <p:pic>
          <p:nvPicPr>
            <p:cNvPr id="96" name="Picture 95" descr="mobile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1775" y="626084"/>
              <a:ext cx="685800" cy="685800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751012" y="1179764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136756" y="3604175"/>
            <a:ext cx="959298" cy="1003253"/>
            <a:chOff x="-20899" y="-564903"/>
            <a:chExt cx="1132335" cy="1186888"/>
          </a:xfrm>
        </p:grpSpPr>
        <p:pic>
          <p:nvPicPr>
            <p:cNvPr id="100" name="Picture 99" descr="Picture 1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0" y="-63814"/>
              <a:ext cx="685801" cy="6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1" name="Text Box 79" descr="Rectangle 163"/>
            <p:cNvSpPr txBox="1">
              <a:spLocks/>
            </p:cNvSpPr>
            <p:nvPr/>
          </p:nvSpPr>
          <p:spPr bwMode="auto">
            <a:xfrm>
              <a:off x="-20899" y="-564903"/>
              <a:ext cx="1132335" cy="546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243511" y="2948859"/>
            <a:ext cx="2807189" cy="1135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37891" y="4588261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0"/>
          <p:cNvGrpSpPr/>
          <p:nvPr/>
        </p:nvGrpSpPr>
        <p:grpSpPr>
          <a:xfrm>
            <a:off x="7568034" y="3387877"/>
            <a:ext cx="783243" cy="1126081"/>
            <a:chOff x="10454672" y="2608344"/>
            <a:chExt cx="783243" cy="1126081"/>
          </a:xfrm>
        </p:grpSpPr>
        <p:sp>
          <p:nvSpPr>
            <p:cNvPr id="109" name="Rectangle 108"/>
            <p:cNvSpPr/>
            <p:nvPr/>
          </p:nvSpPr>
          <p:spPr>
            <a:xfrm>
              <a:off x="10454672" y="2608344"/>
              <a:ext cx="7825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Retailer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</a:p>
          </p:txBody>
        </p:sp>
        <p:pic>
          <p:nvPicPr>
            <p:cNvPr id="110" name="Picture 109" descr="databas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cxnSp>
        <p:nvCxnSpPr>
          <p:cNvPr id="111" name="Straight Arrow Connector 110"/>
          <p:cNvCxnSpPr/>
          <p:nvPr/>
        </p:nvCxnSpPr>
        <p:spPr>
          <a:xfrm>
            <a:off x="4494400" y="4569038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84903" y="5760720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Mobile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Enterprise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971642" y="1352189"/>
            <a:ext cx="83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Devices</a:t>
            </a:r>
            <a:endParaRPr lang="en-US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662132" y="4987081"/>
            <a:ext cx="904917" cy="741737"/>
            <a:chOff x="8853320" y="5036278"/>
            <a:chExt cx="1283753" cy="1052259"/>
          </a:xfrm>
        </p:grpSpPr>
        <p:grpSp>
          <p:nvGrpSpPr>
            <p:cNvPr id="30" name="Group 29"/>
            <p:cNvGrpSpPr/>
            <p:nvPr/>
          </p:nvGrpSpPr>
          <p:grpSpPr>
            <a:xfrm>
              <a:off x="8853320" y="5036278"/>
              <a:ext cx="1257252" cy="1052259"/>
              <a:chOff x="6572005" y="2136007"/>
              <a:chExt cx="2351989" cy="1968500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2005" y="2175115"/>
                <a:ext cx="2346893" cy="17601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2594" y="2136007"/>
                <a:ext cx="2311400" cy="1968500"/>
              </a:xfrm>
              <a:prstGeom prst="rect">
                <a:avLst/>
              </a:prstGeom>
            </p:spPr>
          </p:pic>
        </p:grpSp>
        <p:sp>
          <p:nvSpPr>
            <p:cNvPr id="119" name="Text Box 16" descr="TextBox 98"/>
            <p:cNvSpPr txBox="1">
              <a:spLocks/>
            </p:cNvSpPr>
            <p:nvPr/>
          </p:nvSpPr>
          <p:spPr bwMode="auto">
            <a:xfrm>
              <a:off x="8929532" y="5714770"/>
              <a:ext cx="1207541" cy="19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Virtual Reality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80268" y="2006531"/>
            <a:ext cx="886781" cy="970511"/>
            <a:chOff x="7618454" y="2055721"/>
            <a:chExt cx="1218637" cy="133370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347801" y="2393518"/>
            <a:ext cx="1234096" cy="883278"/>
            <a:chOff x="-39517" y="0"/>
            <a:chExt cx="1232704" cy="882627"/>
          </a:xfrm>
        </p:grpSpPr>
        <p:pic>
          <p:nvPicPr>
            <p:cNvPr id="123" name="Picture 122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4" name="Text Box 35" descr="Rectangle 117"/>
            <p:cNvSpPr txBox="1">
              <a:spLocks/>
            </p:cNvSpPr>
            <p:nvPr/>
          </p:nvSpPr>
          <p:spPr bwMode="auto">
            <a:xfrm>
              <a:off x="-39517" y="605832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8413672" y="2734656"/>
            <a:ext cx="807754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688183" y="2718389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498392" y="5018983"/>
            <a:ext cx="723038" cy="2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738639" y="5013881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734161" y="4121533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8223964" y="1294202"/>
            <a:ext cx="998955" cy="1015782"/>
            <a:chOff x="0" y="0"/>
            <a:chExt cx="1221231" cy="1241866"/>
          </a:xfrm>
        </p:grpSpPr>
        <p:sp>
          <p:nvSpPr>
            <p:cNvPr id="147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564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8" name="Picture 147" descr="Picture 27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149" name="Straight Arrow Connector 148"/>
          <p:cNvCxnSpPr>
            <a:stCxn id="147" idx="2"/>
          </p:cNvCxnSpPr>
          <p:nvPr/>
        </p:nvCxnSpPr>
        <p:spPr>
          <a:xfrm>
            <a:off x="8723442" y="2309984"/>
            <a:ext cx="3294" cy="36360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7179" y="1293223"/>
            <a:ext cx="109719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by Austin Hub in ~ 2 weeks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Brings together Virtual &amp; Augmented Reality and Artificial Intelligence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on brand new GPU versions of OCI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product detection feature → 2 week process   Product detection powered by Oracle → 2 hour process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eligible to be deployed as a PaaS offering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</TotalTime>
  <Words>97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MV Boli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Corcoran</dc:creator>
  <cp:lastModifiedBy>Nolan Corcoran</cp:lastModifiedBy>
  <cp:revision>4</cp:revision>
  <dcterms:created xsi:type="dcterms:W3CDTF">2017-12-15T15:18:08Z</dcterms:created>
  <dcterms:modified xsi:type="dcterms:W3CDTF">2017-12-22T17:21:39Z</dcterms:modified>
</cp:coreProperties>
</file>