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Abril Fatface"/>
      <p:regular r:id="rId18"/>
    </p:embeddedFont>
    <p:embeddedFont>
      <p:font typeface="Griffy"/>
      <p:regular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Barlow Condensed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Homemade Appl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BarlowCondensed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italic.fntdata"/><Relationship Id="rId25" Type="http://schemas.openxmlformats.org/officeDocument/2006/relationships/font" Target="fonts/BarlowCondensed-bold.fntdata"/><Relationship Id="rId28" Type="http://schemas.openxmlformats.org/officeDocument/2006/relationships/font" Target="fonts/DMSans-regular.fntdata"/><Relationship Id="rId27" Type="http://schemas.openxmlformats.org/officeDocument/2006/relationships/font" Target="fonts/Barlow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Griffy-regular.fntdata"/><Relationship Id="rId18" Type="http://schemas.openxmlformats.org/officeDocument/2006/relationships/font" Target="fonts/AbrilFatfac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0da7024bb3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0da7024bb3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0da7024bb3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0da7024bb3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0da7024bb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0da7024bb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da7024b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da7024b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da7024bb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da7024bb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da7024bb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da7024b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0da7024bb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0da7024bb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0da7024bb3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0da7024bb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/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/>
          <p:nvPr>
            <p:ph idx="1" type="subTitle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3" name="Google Shape;353;p11"/>
          <p:cNvSpPr txBox="1"/>
          <p:nvPr>
            <p:ph idx="2" type="subTitle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4" name="Google Shape;354;p11"/>
          <p:cNvSpPr txBox="1"/>
          <p:nvPr>
            <p:ph idx="3" type="subTitle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5" name="Google Shape;355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6" name="Google Shape;356;p11"/>
          <p:cNvSpPr txBox="1"/>
          <p:nvPr>
            <p:ph idx="4" type="body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7" name="Google Shape;357;p11"/>
          <p:cNvSpPr txBox="1"/>
          <p:nvPr>
            <p:ph idx="5" type="body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8" name="Google Shape;358;p11"/>
          <p:cNvSpPr txBox="1"/>
          <p:nvPr>
            <p:ph idx="6" type="body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5" name="Google Shape;39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6" name="Google Shape;39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97" name="Google Shape;397;p12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98" name="Google Shape;39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99" name="Google Shape;39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00" name="Google Shape;40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3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04" name="Google Shape;404;p13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3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438" name="Google Shape;438;p13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1" name="Google Shape;441;p13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2" name="Google Shape;442;p13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3" name="Google Shape;443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6" name="Google Shape;446;p14"/>
          <p:cNvSpPr txBox="1"/>
          <p:nvPr>
            <p:ph idx="2" type="subTitle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7" name="Google Shape;447;p14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8" name="Google Shape;448;p14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49" name="Google Shape;449;p14"/>
          <p:cNvSpPr txBox="1"/>
          <p:nvPr>
            <p:ph idx="5" type="subTitle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50" name="Google Shape;450;p14"/>
          <p:cNvSpPr txBox="1"/>
          <p:nvPr>
            <p:ph idx="6" type="subTitle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51" name="Google Shape;451;p14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2" name="Google Shape;452;p14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3" name="Google Shape;453;p14"/>
          <p:cNvSpPr txBox="1"/>
          <p:nvPr>
            <p:ph idx="8" type="body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4" name="Google Shape;454;p14"/>
          <p:cNvSpPr txBox="1"/>
          <p:nvPr>
            <p:ph idx="9" type="body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5" name="Google Shape;455;p14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6" name="Google Shape;456;p14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7" name="Google Shape;457;p14"/>
          <p:cNvSpPr txBox="1"/>
          <p:nvPr>
            <p:ph idx="15" type="body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458" name="Google Shape;458;p14"/>
          <p:cNvGrpSpPr/>
          <p:nvPr/>
        </p:nvGrpSpPr>
        <p:grpSpPr>
          <a:xfrm rot="10800000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59" name="Google Shape;459;p1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94" name="Google Shape;494;p15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15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27" name="Google Shape;527;p15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28" name="Google Shape;528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29" name="Google Shape;529;p15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0" name="Google Shape;530;p15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1" name="Google Shape;531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67" name="Google Shape;567;p16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68" name="Google Shape;568;p16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69" name="Google Shape;569;p16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70" name="Google Shape;570;p16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571" name="Google Shape;571;p16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72" name="Google Shape;572;p16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3" name="Google Shape;573;p16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4" name="Google Shape;574;p16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5" name="Google Shape;575;p16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6" name="Google Shape;576;p16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0" name="Google Shape;580;p17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581" name="Google Shape;581;p1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82" name="Google Shape;582;p17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17" name="Google Shape;617;p18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618" name="Google Shape;618;p18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19" name="Google Shape;619;p1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/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4" name="Google Shape;654;p19"/>
          <p:cNvSpPr txBox="1"/>
          <p:nvPr>
            <p:ph idx="1" type="body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/>
          <p:nvPr>
            <p:ph idx="1" type="subTitle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24" name="Google Shape;724;p20"/>
          <p:cNvSpPr txBox="1"/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5" name="Google Shape;725;p20"/>
          <p:cNvSpPr txBox="1"/>
          <p:nvPr>
            <p:ph idx="2" type="body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48" name="Google Shape;48;p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/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5" type="title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6" type="title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7" type="title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8" type="title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02" name="Google Shape;202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03" name="Google Shape;203;p7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4" name="Google Shape;204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/>
          <p:nvPr>
            <p:ph idx="1" type="subTitle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2" name="Google Shape;242;p8"/>
          <p:cNvSpPr txBox="1"/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3" name="Google Shape;243;p8"/>
          <p:cNvSpPr txBox="1"/>
          <p:nvPr>
            <p:ph idx="2" type="body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80" name="Google Shape;280;p9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0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84" name="Google Shape;284;p10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0"/>
          <p:cNvSpPr txBox="1"/>
          <p:nvPr>
            <p:ph type="title"/>
          </p:nvPr>
        </p:nvSpPr>
        <p:spPr>
          <a:xfrm>
            <a:off x="548200" y="1992075"/>
            <a:ext cx="11095500" cy="3160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17" name="Google Shape;317;p1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b="1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1336750" y="4323400"/>
            <a:ext cx="4374000" cy="635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2"/>
          <p:cNvSpPr txBox="1"/>
          <p:nvPr>
            <p:ph idx="1" type="subTitle"/>
          </p:nvPr>
        </p:nvSpPr>
        <p:spPr>
          <a:xfrm>
            <a:off x="1464075" y="4415575"/>
            <a:ext cx="4086300" cy="441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Who I Am</a:t>
            </a:r>
            <a:endParaRPr/>
          </a:p>
        </p:txBody>
      </p:sp>
      <p:sp>
        <p:nvSpPr>
          <p:cNvPr id="744" name="Google Shape;744;p22"/>
          <p:cNvSpPr/>
          <p:nvPr/>
        </p:nvSpPr>
        <p:spPr>
          <a:xfrm>
            <a:off x="1407563" y="2194500"/>
            <a:ext cx="5613976" cy="63525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Self interview</a:t>
            </a:r>
          </a:p>
        </p:txBody>
      </p:sp>
      <p:sp>
        <p:nvSpPr>
          <p:cNvPr id="745" name="Google Shape;745;p22"/>
          <p:cNvSpPr/>
          <p:nvPr/>
        </p:nvSpPr>
        <p:spPr>
          <a:xfrm>
            <a:off x="1407563" y="3138450"/>
            <a:ext cx="5295483" cy="63525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Pecha Kucha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1"/>
          <p:cNvSpPr txBox="1"/>
          <p:nvPr>
            <p:ph idx="4294967295" type="title"/>
          </p:nvPr>
        </p:nvSpPr>
        <p:spPr>
          <a:xfrm>
            <a:off x="5469900" y="1580088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gets you out of bed every day ?</a:t>
            </a:r>
            <a:endParaRPr/>
          </a:p>
        </p:txBody>
      </p:sp>
      <p:sp>
        <p:nvSpPr>
          <p:cNvPr id="799" name="Google Shape;799;p31"/>
          <p:cNvSpPr/>
          <p:nvPr/>
        </p:nvSpPr>
        <p:spPr>
          <a:xfrm>
            <a:off x="815399" y="1845362"/>
            <a:ext cx="4691075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 txBox="1"/>
          <p:nvPr>
            <p:ph idx="4294967295" type="title"/>
          </p:nvPr>
        </p:nvSpPr>
        <p:spPr>
          <a:xfrm>
            <a:off x="4935300" y="1580075"/>
            <a:ext cx="6735600" cy="309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</a:t>
            </a:r>
            <a:r>
              <a:rPr lang="en"/>
              <a:t>crystal</a:t>
            </a:r>
            <a:r>
              <a:rPr lang="en"/>
              <a:t> ball could tell you anything about your future, what would you want to knows ?</a:t>
            </a: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815399" y="1845362"/>
            <a:ext cx="3684504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/>
          <p:nvPr>
            <p:ph idx="1" type="subTitle"/>
          </p:nvPr>
        </p:nvSpPr>
        <p:spPr>
          <a:xfrm>
            <a:off x="6363275" y="2716900"/>
            <a:ext cx="41367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Follow me</a:t>
            </a: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9508590" y="4553603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2" name="Google Shape;812;p33"/>
          <p:cNvGrpSpPr/>
          <p:nvPr/>
        </p:nvGrpSpPr>
        <p:grpSpPr>
          <a:xfrm>
            <a:off x="10041693" y="4543951"/>
            <a:ext cx="411849" cy="411917"/>
            <a:chOff x="5162200" y="4097750"/>
            <a:chExt cx="338385" cy="338414"/>
          </a:xfrm>
        </p:grpSpPr>
        <p:sp>
          <p:nvSpPr>
            <p:cNvPr id="813" name="Google Shape;813;p33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33"/>
          <p:cNvSpPr/>
          <p:nvPr/>
        </p:nvSpPr>
        <p:spPr>
          <a:xfrm>
            <a:off x="8775700" y="4594986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3"/>
          <p:cNvSpPr txBox="1"/>
          <p:nvPr>
            <p:ph idx="2" type="body"/>
          </p:nvPr>
        </p:nvSpPr>
        <p:spPr>
          <a:xfrm>
            <a:off x="4918525" y="3276900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delegue</a:t>
            </a:r>
            <a:r>
              <a:rPr lang="en"/>
              <a:t>@bg.com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06 00 00 00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deleguebg.com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3"/>
          <p:cNvSpPr/>
          <p:nvPr/>
        </p:nvSpPr>
        <p:spPr>
          <a:xfrm>
            <a:off x="6052699" y="1768148"/>
            <a:ext cx="4400846" cy="801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3"/>
          <p:cNvSpPr txBox="1"/>
          <p:nvPr>
            <p:ph type="title"/>
          </p:nvPr>
        </p:nvSpPr>
        <p:spPr>
          <a:xfrm>
            <a:off x="4784100" y="1580088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do when you’re not working ?</a:t>
            </a:r>
            <a:endParaRPr/>
          </a:p>
        </p:txBody>
      </p:sp>
      <p:sp>
        <p:nvSpPr>
          <p:cNvPr id="751" name="Google Shape;751;p23"/>
          <p:cNvSpPr/>
          <p:nvPr/>
        </p:nvSpPr>
        <p:spPr>
          <a:xfrm>
            <a:off x="815399" y="1845362"/>
            <a:ext cx="3538025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4"/>
          <p:cNvSpPr txBox="1"/>
          <p:nvPr>
            <p:ph idx="4294967295" type="title"/>
          </p:nvPr>
        </p:nvSpPr>
        <p:spPr>
          <a:xfrm>
            <a:off x="5469900" y="1580123"/>
            <a:ext cx="5235000" cy="2148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you do if you won the lottery ?</a:t>
            </a:r>
            <a:endParaRPr/>
          </a:p>
        </p:txBody>
      </p:sp>
      <p:sp>
        <p:nvSpPr>
          <p:cNvPr id="757" name="Google Shape;757;p24"/>
          <p:cNvSpPr/>
          <p:nvPr/>
        </p:nvSpPr>
        <p:spPr>
          <a:xfrm>
            <a:off x="815399" y="1845362"/>
            <a:ext cx="4480747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5"/>
          <p:cNvSpPr txBox="1"/>
          <p:nvPr>
            <p:ph idx="4294967295" type="title"/>
          </p:nvPr>
        </p:nvSpPr>
        <p:spPr>
          <a:xfrm>
            <a:off x="5469900" y="1580133"/>
            <a:ext cx="5851200" cy="2801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one thing you’re glad you tried but would never do again ?</a:t>
            </a:r>
            <a:endParaRPr/>
          </a:p>
        </p:txBody>
      </p:sp>
      <p:sp>
        <p:nvSpPr>
          <p:cNvPr id="763" name="Google Shape;763;p25"/>
          <p:cNvSpPr/>
          <p:nvPr/>
        </p:nvSpPr>
        <p:spPr>
          <a:xfrm>
            <a:off x="815399" y="1845362"/>
            <a:ext cx="4518306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6"/>
          <p:cNvSpPr txBox="1"/>
          <p:nvPr>
            <p:ph idx="4294967295" type="title"/>
          </p:nvPr>
        </p:nvSpPr>
        <p:spPr>
          <a:xfrm>
            <a:off x="5469900" y="1580150"/>
            <a:ext cx="6177900" cy="298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people come to you for help, what do they usually want help with ? And why ?</a:t>
            </a:r>
            <a:endParaRPr/>
          </a:p>
        </p:txBody>
      </p:sp>
      <p:sp>
        <p:nvSpPr>
          <p:cNvPr id="769" name="Google Shape;769;p26"/>
          <p:cNvSpPr/>
          <p:nvPr/>
        </p:nvSpPr>
        <p:spPr>
          <a:xfrm>
            <a:off x="815399" y="1845362"/>
            <a:ext cx="4781216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7"/>
          <p:cNvSpPr txBox="1"/>
          <p:nvPr>
            <p:ph idx="4294967295" type="title"/>
          </p:nvPr>
        </p:nvSpPr>
        <p:spPr>
          <a:xfrm>
            <a:off x="5469900" y="1580100"/>
            <a:ext cx="4245600" cy="271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value in friendship ?</a:t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>
            <a:off x="815399" y="1845362"/>
            <a:ext cx="4634737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"/>
          <p:cNvSpPr txBox="1"/>
          <p:nvPr>
            <p:ph idx="4294967295" type="title"/>
          </p:nvPr>
        </p:nvSpPr>
        <p:spPr>
          <a:xfrm>
            <a:off x="5469900" y="1580116"/>
            <a:ext cx="5235000" cy="175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on your bucket list ?</a:t>
            </a: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815399" y="1845362"/>
            <a:ext cx="4661028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9"/>
          <p:cNvSpPr txBox="1"/>
          <p:nvPr>
            <p:ph idx="4294967295" type="title"/>
          </p:nvPr>
        </p:nvSpPr>
        <p:spPr>
          <a:xfrm>
            <a:off x="5469900" y="1580088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believe in second chances ?</a:t>
            </a:r>
            <a:endParaRPr/>
          </a:p>
        </p:txBody>
      </p:sp>
      <p:sp>
        <p:nvSpPr>
          <p:cNvPr id="787" name="Google Shape;787;p29"/>
          <p:cNvSpPr/>
          <p:nvPr/>
        </p:nvSpPr>
        <p:spPr>
          <a:xfrm>
            <a:off x="815399" y="1845362"/>
            <a:ext cx="4364315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0"/>
          <p:cNvSpPr txBox="1"/>
          <p:nvPr>
            <p:ph idx="4294967295" type="title"/>
          </p:nvPr>
        </p:nvSpPr>
        <p:spPr>
          <a:xfrm>
            <a:off x="5469900" y="1580088"/>
            <a:ext cx="5235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goal are you working now ?</a:t>
            </a:r>
            <a:endParaRPr/>
          </a:p>
        </p:txBody>
      </p:sp>
      <p:sp>
        <p:nvSpPr>
          <p:cNvPr id="793" name="Google Shape;793;p30"/>
          <p:cNvSpPr/>
          <p:nvPr/>
        </p:nvSpPr>
        <p:spPr>
          <a:xfrm>
            <a:off x="815399" y="1845362"/>
            <a:ext cx="4642249" cy="271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