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306" r:id="rId4"/>
    <p:sldId id="262" r:id="rId5"/>
    <p:sldId id="307" r:id="rId6"/>
    <p:sldId id="308" r:id="rId7"/>
    <p:sldId id="271" r:id="rId8"/>
    <p:sldId id="305" r:id="rId9"/>
    <p:sldId id="263" r:id="rId10"/>
    <p:sldId id="259" r:id="rId11"/>
    <p:sldId id="269" r:id="rId12"/>
    <p:sldId id="285" r:id="rId13"/>
    <p:sldId id="309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Ubuntu" panose="020B0604020202020204" charset="0"/>
      <p:regular r:id="rId20"/>
      <p:bold r:id="rId21"/>
      <p:italic r:id="rId22"/>
      <p:boldItalic r:id="rId23"/>
    </p:embeddedFont>
    <p:embeddedFont>
      <p:font typeface="Quicksand Light" panose="020B0604020202020204" charset="0"/>
      <p:regular r:id="rId24"/>
      <p:bold r:id="rId25"/>
    </p:embeddedFont>
    <p:embeddedFont>
      <p:font typeface="Bodoni" panose="020B0604020202020204" charset="0"/>
      <p:regular r:id="rId26"/>
      <p:bold r:id="rId27"/>
      <p:italic r:id="rId28"/>
      <p:boldItalic r:id="rId29"/>
    </p:embeddedFont>
    <p:embeddedFont>
      <p:font typeface="Ubuntu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21DF17-1062-48EB-BE27-171322B995B5}">
  <a:tblStyle styleId="{A221DF17-1062-48EB-BE27-171322B995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2E1AC1-E1EB-4E32-A670-92F1F43DFF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14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54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2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50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966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61" r:id="rId6"/>
    <p:sldLayoutId id="2147483662" r:id="rId7"/>
    <p:sldLayoutId id="2147483664" r:id="rId8"/>
    <p:sldLayoutId id="2147483665" r:id="rId9"/>
    <p:sldLayoutId id="214748366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Pl2bYZEjBu5URW5yVSPZDyVoc-Y42kqElvYpUxG3I8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presentation begins</a:t>
            </a:r>
            <a:endParaRPr i="1" dirty="0">
              <a:solidFill>
                <a:srgbClr val="434343"/>
              </a:solidFill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A WEBSITE </a:t>
            </a:r>
            <a:endParaRPr sz="1800" dirty="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subTitle" idx="1"/>
          </p:nvPr>
        </p:nvSpPr>
        <p:spPr>
          <a:xfrm>
            <a:off x="1430400" y="1881352"/>
            <a:ext cx="6263172" cy="2608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1" dirty="0"/>
              <a:t>How we would make money ?</a:t>
            </a:r>
          </a:p>
          <a:p>
            <a:pPr marL="0" indent="0"/>
            <a:r>
              <a:rPr lang="en-US" sz="1800" dirty="0"/>
              <a:t>Whenever a customer is linked to our partnered website we would get a small amount of money.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b="1" dirty="0"/>
              <a:t>Why would they give us money ?</a:t>
            </a:r>
          </a:p>
          <a:p>
            <a:pPr marL="0" indent="0"/>
            <a:r>
              <a:rPr lang="en-US" sz="1800" dirty="0"/>
              <a:t>Because we are saving their marketing cost, we would advertise our website which would eventually give customer or traffic to their website.</a:t>
            </a:r>
          </a:p>
        </p:txBody>
      </p:sp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3926100" cy="661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dirty="0" smtClean="0">
                <a:solidFill>
                  <a:srgbClr val="666666"/>
                </a:solidFill>
              </a:rPr>
              <a:t>BUSINESS</a:t>
            </a:r>
            <a:endParaRPr sz="3600" b="1" dirty="0">
              <a:solidFill>
                <a:srgbClr val="666666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0" y="399393"/>
            <a:ext cx="9144000" cy="956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800" dirty="0" smtClean="0">
                <a:solidFill>
                  <a:srgbClr val="434343"/>
                </a:solidFill>
              </a:rPr>
              <a:t>IMPLEMENTATION</a:t>
            </a:r>
            <a:endParaRPr sz="4800" dirty="0">
              <a:solidFill>
                <a:srgbClr val="434343"/>
              </a:solidFill>
            </a:endParaRPr>
          </a:p>
        </p:txBody>
      </p:sp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11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"/>
          </p:nvPr>
        </p:nvSpPr>
        <p:spPr>
          <a:xfrm>
            <a:off x="441433" y="1534510"/>
            <a:ext cx="8240111" cy="2953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We </a:t>
            </a:r>
            <a:r>
              <a:rPr lang="en-US" sz="2000" b="1" dirty="0">
                <a:solidFill>
                  <a:schemeClr val="tx1"/>
                </a:solidFill>
              </a:rPr>
              <a:t>have already started working on the website.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We </a:t>
            </a:r>
            <a:r>
              <a:rPr lang="en-US" sz="2000" b="1" dirty="0">
                <a:solidFill>
                  <a:schemeClr val="tx1"/>
                </a:solidFill>
              </a:rPr>
              <a:t>have taken Data from two website i.e. weddingz.in and bookeventz.com.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Currently </a:t>
            </a:r>
            <a:r>
              <a:rPr lang="en-US" sz="2000" b="1" dirty="0">
                <a:solidFill>
                  <a:schemeClr val="tx1"/>
                </a:solidFill>
              </a:rPr>
              <a:t>around 1,800 venues are listed on my website and looking forward to increase numbers to more than 5,000.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"/>
          <p:cNvSpPr/>
          <p:nvPr/>
        </p:nvSpPr>
        <p:spPr>
          <a:xfrm>
            <a:off x="676300" y="289669"/>
            <a:ext cx="78489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1"/>
          <p:cNvSpPr txBox="1">
            <a:spLocks noGrp="1"/>
          </p:cNvSpPr>
          <p:nvPr>
            <p:ph type="body" idx="4294967295"/>
          </p:nvPr>
        </p:nvSpPr>
        <p:spPr>
          <a:xfrm>
            <a:off x="2705500" y="2953800"/>
            <a:ext cx="3790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rgbClr val="434343"/>
                </a:solidFill>
              </a:rPr>
              <a:t>Does anyone have any questions?</a:t>
            </a:r>
            <a:endParaRPr sz="1200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34343"/>
              </a:solidFill>
            </a:endParaRPr>
          </a:p>
        </p:txBody>
      </p:sp>
      <p:cxnSp>
        <p:nvCxnSpPr>
          <p:cNvPr id="918" name="Google Shape;918;p61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12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dirty="0" smtClean="0">
                <a:solidFill>
                  <a:srgbClr val="434343"/>
                </a:solidFill>
              </a:rPr>
              <a:t>T</a:t>
            </a:r>
            <a:r>
              <a:rPr lang="es" dirty="0" smtClean="0"/>
              <a:t>hank You</a:t>
            </a:r>
            <a:r>
              <a:rPr lang="es" sz="3600" dirty="0" smtClean="0">
                <a:solidFill>
                  <a:srgbClr val="434343"/>
                </a:solidFill>
              </a:rPr>
              <a:t>!</a:t>
            </a:r>
            <a:endParaRPr i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"/>
          <p:cNvSpPr/>
          <p:nvPr/>
        </p:nvSpPr>
        <p:spPr>
          <a:xfrm>
            <a:off x="676300" y="289669"/>
            <a:ext cx="78489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1"/>
          <p:cNvSpPr txBox="1">
            <a:spLocks noGrp="1"/>
          </p:cNvSpPr>
          <p:nvPr>
            <p:ph type="body" idx="4294967295"/>
          </p:nvPr>
        </p:nvSpPr>
        <p:spPr>
          <a:xfrm>
            <a:off x="1030015" y="1959548"/>
            <a:ext cx="7052440" cy="253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 err="1">
                <a:solidFill>
                  <a:srgbClr val="434343"/>
                </a:solidFill>
              </a:rPr>
              <a:t>Shradha</a:t>
            </a:r>
            <a:r>
              <a:rPr lang="en-US" sz="2000" b="1" dirty="0">
                <a:solidFill>
                  <a:srgbClr val="434343"/>
                </a:solidFill>
              </a:rPr>
              <a:t> Gupta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 smtClean="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 smtClean="0">
                <a:solidFill>
                  <a:srgbClr val="434343"/>
                </a:solidFill>
              </a:rPr>
              <a:t>Saamer</a:t>
            </a:r>
            <a:r>
              <a:rPr lang="en-US" sz="2000" b="1" dirty="0" smtClean="0">
                <a:solidFill>
                  <a:srgbClr val="434343"/>
                </a:solidFill>
              </a:rPr>
              <a:t> </a:t>
            </a:r>
            <a:r>
              <a:rPr lang="en-US" sz="2000" b="1" dirty="0" err="1" smtClean="0">
                <a:solidFill>
                  <a:srgbClr val="434343"/>
                </a:solidFill>
              </a:rPr>
              <a:t>Saiyed</a:t>
            </a:r>
            <a:r>
              <a:rPr lang="en-US" sz="2000" b="1" dirty="0" smtClean="0">
                <a:solidFill>
                  <a:srgbClr val="434343"/>
                </a:solidFill>
              </a:rPr>
              <a:t> </a:t>
            </a:r>
            <a:r>
              <a:rPr lang="en-US" sz="2000" b="1" dirty="0" err="1" smtClean="0">
                <a:solidFill>
                  <a:srgbClr val="434343"/>
                </a:solidFill>
              </a:rPr>
              <a:t>Hasnain</a:t>
            </a:r>
            <a:endParaRPr lang="en-US" sz="2000" b="1" dirty="0" smtClean="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 smtClean="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smtClean="0">
                <a:solidFill>
                  <a:srgbClr val="434343"/>
                </a:solidFill>
              </a:rPr>
              <a:t>Pooja </a:t>
            </a:r>
            <a:r>
              <a:rPr lang="en-US" sz="2000" b="1" dirty="0" err="1" smtClean="0">
                <a:solidFill>
                  <a:srgbClr val="434343"/>
                </a:solidFill>
              </a:rPr>
              <a:t>Balyan</a:t>
            </a:r>
            <a:endParaRPr lang="en-US" sz="2000" b="1" dirty="0" smtClean="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 smtClean="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 smtClean="0">
                <a:solidFill>
                  <a:srgbClr val="434343"/>
                </a:solidFill>
              </a:rPr>
              <a:t>Shubham</a:t>
            </a:r>
            <a:r>
              <a:rPr lang="en-US" sz="2000" b="1" dirty="0" smtClean="0">
                <a:solidFill>
                  <a:srgbClr val="434343"/>
                </a:solidFill>
              </a:rPr>
              <a:t> Mittal</a:t>
            </a:r>
            <a:endParaRPr sz="2000" b="1" dirty="0">
              <a:solidFill>
                <a:srgbClr val="434343"/>
              </a:solidFill>
            </a:endParaRPr>
          </a:p>
        </p:txBody>
      </p:sp>
      <p:cxnSp>
        <p:nvCxnSpPr>
          <p:cNvPr id="918" name="Google Shape;918;p61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13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1030014" y="672663"/>
            <a:ext cx="7052441" cy="903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dirty="0" smtClean="0">
                <a:solidFill>
                  <a:srgbClr val="434343"/>
                </a:solidFill>
              </a:rPr>
              <a:t>CREDITS</a:t>
            </a:r>
            <a:endParaRPr i="1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us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is the subtitle that makes it comprehensible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Creative info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This is the subtitle that makes it comprehensible</a:t>
            </a:r>
            <a:endParaRPr dirty="0"/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5"/>
          </p:nvPr>
        </p:nvSpPr>
        <p:spPr>
          <a:xfrm>
            <a:off x="4696224" y="4037156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This is the subtitle that makes it comprehensible</a:t>
            </a:r>
            <a:endParaRPr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analysis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 dirty="0"/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subTitle" idx="1"/>
          </p:nvPr>
        </p:nvSpPr>
        <p:spPr>
          <a:xfrm>
            <a:off x="1135117" y="1881352"/>
            <a:ext cx="6632027" cy="2827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en-US" sz="1800" b="1" dirty="0" smtClean="0"/>
          </a:p>
          <a:p>
            <a:pPr algn="ctr"/>
            <a:r>
              <a:rPr lang="en-US" sz="2000" b="1" dirty="0" smtClean="0"/>
              <a:t>We </a:t>
            </a:r>
            <a:r>
              <a:rPr lang="en-US" sz="2000" b="1" dirty="0"/>
              <a:t>are working on a metasearch website that compares prices and offers provided by many different online venue booking sites and show vast variety of venues at one place.</a:t>
            </a:r>
          </a:p>
        </p:txBody>
      </p:sp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2675900" y="1114097"/>
            <a:ext cx="3926100" cy="767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</a:t>
            </a:r>
            <a:endParaRPr sz="4400" b="1" dirty="0">
              <a:solidFill>
                <a:srgbClr val="666666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2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515007" y="1904924"/>
            <a:ext cx="8033651" cy="2341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999999"/>
                </a:solidFill>
              </a:rPr>
              <a:t/>
            </a:r>
            <a:br>
              <a:rPr lang="es" dirty="0">
                <a:solidFill>
                  <a:srgbClr val="999999"/>
                </a:solidFill>
              </a:rPr>
            </a:br>
            <a:endParaRPr dirty="0">
              <a:solidFill>
                <a:srgbClr val="666666"/>
              </a:solidFill>
            </a:endParaRPr>
          </a:p>
          <a:p>
            <a:pPr marL="742950" indent="-285750" algn="l">
              <a:buFont typeface="Wingdings" panose="05000000000000000000" pitchFamily="2" charset="2"/>
              <a:buChar char="Ø"/>
            </a:pPr>
            <a:r>
              <a:rPr lang="es" sz="1800" b="1" dirty="0">
                <a:solidFill>
                  <a:srgbClr val="999999"/>
                </a:solidFill>
              </a:rPr>
              <a:t>People have to spend a lot of money and time just to find out an ideal venue for any </a:t>
            </a:r>
            <a:r>
              <a:rPr lang="es" sz="1800" b="1" dirty="0" smtClean="0">
                <a:solidFill>
                  <a:srgbClr val="999999"/>
                </a:solidFill>
              </a:rPr>
              <a:t>function.</a:t>
            </a:r>
          </a:p>
          <a:p>
            <a:pPr marL="742950" indent="-285750" algn="l">
              <a:buFont typeface="Wingdings" panose="05000000000000000000" pitchFamily="2" charset="2"/>
              <a:buChar char="Ø"/>
            </a:pPr>
            <a:endParaRPr lang="es" sz="1800" b="1" dirty="0">
              <a:solidFill>
                <a:srgbClr val="999999"/>
              </a:solidFill>
            </a:endParaRPr>
          </a:p>
          <a:p>
            <a:pPr marL="742950" indent="-285750" algn="l">
              <a:buFont typeface="Wingdings" panose="05000000000000000000" pitchFamily="2" charset="2"/>
              <a:buChar char="Ø"/>
            </a:pPr>
            <a:r>
              <a:rPr lang="en-IN" sz="1800" b="1" dirty="0" smtClean="0">
                <a:solidFill>
                  <a:srgbClr val="999999"/>
                </a:solidFill>
              </a:rPr>
              <a:t>C</a:t>
            </a:r>
            <a:r>
              <a:rPr lang="es" sz="1800" b="1" dirty="0" smtClean="0">
                <a:solidFill>
                  <a:srgbClr val="999999"/>
                </a:solidFill>
              </a:rPr>
              <a:t>onvenience for the customers as they don’t have to go visit multiple websites and compare prices and offers by their own.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367861"/>
            <a:ext cx="9144000" cy="903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 smtClean="0"/>
              <a:t>NEED</a:t>
            </a:r>
            <a:endParaRPr sz="48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5" name="Google Shape;1030;p66"/>
          <p:cNvSpPr/>
          <p:nvPr/>
        </p:nvSpPr>
        <p:spPr>
          <a:xfrm>
            <a:off x="8166537" y="4246179"/>
            <a:ext cx="152293" cy="16151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515007" y="1904924"/>
            <a:ext cx="8033651" cy="2341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 algn="l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999999"/>
                </a:solidFill>
              </a:rPr>
              <a:t>More </a:t>
            </a:r>
            <a:r>
              <a:rPr lang="en-US" sz="1800" b="1" dirty="0">
                <a:solidFill>
                  <a:srgbClr val="999999"/>
                </a:solidFill>
              </a:rPr>
              <a:t>and More venues are coming online so we need a platform to manage them.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367861"/>
            <a:ext cx="9144000" cy="903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 smtClean="0"/>
              <a:t>NEED</a:t>
            </a:r>
            <a:endParaRPr sz="48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6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515007" y="1692166"/>
            <a:ext cx="8033651" cy="2532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 algn="l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999999"/>
                </a:solidFill>
              </a:rPr>
              <a:t>Online venue booking marketplace has shown </a:t>
            </a:r>
            <a:r>
              <a:rPr lang="en-US" sz="1800" b="1" dirty="0" smtClean="0">
                <a:solidFill>
                  <a:srgbClr val="99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40% </a:t>
            </a:r>
            <a:r>
              <a:rPr lang="en-US" sz="1800" b="1" dirty="0" smtClean="0">
                <a:solidFill>
                  <a:srgbClr val="999999"/>
                </a:solidFill>
              </a:rPr>
              <a:t>upswing in demand as compared to February 2020 since Unlock 3.0 .</a:t>
            </a:r>
          </a:p>
          <a:p>
            <a:pPr marL="742950" indent="-285750" algn="l">
              <a:buFont typeface="Wingdings" panose="05000000000000000000" pitchFamily="2" charset="2"/>
              <a:buChar char="Ø"/>
            </a:pPr>
            <a:endParaRPr lang="en-US" sz="1800" b="1" dirty="0" smtClean="0">
              <a:solidFill>
                <a:srgbClr val="999999"/>
              </a:solidFill>
            </a:endParaRPr>
          </a:p>
          <a:p>
            <a:pPr marL="742950" indent="-285750" algn="l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999999"/>
                </a:solidFill>
              </a:rPr>
              <a:t>They received </a:t>
            </a:r>
            <a:r>
              <a:rPr lang="en-US" sz="1800" b="1" dirty="0" smtClean="0">
                <a:solidFill>
                  <a:srgbClr val="99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30,000+ </a:t>
            </a:r>
            <a:r>
              <a:rPr lang="en-US" sz="1800" b="1" dirty="0" smtClean="0">
                <a:solidFill>
                  <a:srgbClr val="999999"/>
                </a:solidFill>
              </a:rPr>
              <a:t>inquiries from customers for events in just One Month (</a:t>
            </a:r>
            <a:r>
              <a:rPr lang="en-US" sz="1800" b="1" dirty="0">
                <a:solidFill>
                  <a:srgbClr val="999999"/>
                </a:solidFill>
              </a:rPr>
              <a:t>J</a:t>
            </a:r>
            <a:r>
              <a:rPr lang="en-US" sz="1800" b="1" dirty="0" smtClean="0">
                <a:solidFill>
                  <a:srgbClr val="999999"/>
                </a:solidFill>
              </a:rPr>
              <a:t>uly 2020) .</a:t>
            </a:r>
          </a:p>
          <a:p>
            <a:pPr marL="742950" indent="-285750" algn="l">
              <a:buFont typeface="Wingdings" panose="05000000000000000000" pitchFamily="2" charset="2"/>
              <a:buChar char="Ø"/>
            </a:pPr>
            <a:endParaRPr lang="en-US" sz="1800" b="1" dirty="0" smtClean="0">
              <a:solidFill>
                <a:srgbClr val="999999"/>
              </a:solidFill>
            </a:endParaRPr>
          </a:p>
          <a:p>
            <a:pPr marL="742950" indent="-285750" algn="l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999999"/>
                </a:solidFill>
              </a:rPr>
              <a:t>They have contributed </a:t>
            </a:r>
            <a:r>
              <a:rPr lang="en-US" sz="1800" b="1" dirty="0" smtClean="0">
                <a:solidFill>
                  <a:srgbClr val="99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80% </a:t>
            </a:r>
            <a:r>
              <a:rPr lang="en-US" sz="1800" b="1" dirty="0" smtClean="0">
                <a:solidFill>
                  <a:srgbClr val="999999"/>
                </a:solidFill>
              </a:rPr>
              <a:t>of it’s venue partner’s business during the lockdown period between May 2020 and July 2020 .</a:t>
            </a:r>
          </a:p>
          <a:p>
            <a:pPr marL="742950" indent="-285750" algn="l">
              <a:buFont typeface="Wingdings" panose="05000000000000000000" pitchFamily="2" charset="2"/>
              <a:buChar char="Ø"/>
            </a:pPr>
            <a:endParaRPr lang="en-US" sz="1800" b="1" dirty="0" smtClean="0">
              <a:solidFill>
                <a:srgbClr val="999999"/>
              </a:solidFill>
            </a:endParaRP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336330"/>
            <a:ext cx="9144000" cy="903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 smtClean="0"/>
              <a:t>STATISTICS</a:t>
            </a:r>
            <a:endParaRPr sz="48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0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7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0" name="Google Shape;340;p47"/>
          <p:cNvSpPr txBox="1">
            <a:spLocks noGrp="1"/>
          </p:cNvSpPr>
          <p:nvPr>
            <p:ph type="body" idx="4294967295"/>
          </p:nvPr>
        </p:nvSpPr>
        <p:spPr>
          <a:xfrm>
            <a:off x="5558775" y="1021800"/>
            <a:ext cx="33744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MERCURY</a:t>
            </a:r>
            <a:r>
              <a:rPr lang="es"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s"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Mercury is the closest planet to the Sun and is only a bit larger than our Moon</a:t>
            </a:r>
            <a:endParaRPr sz="10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JUPITER</a:t>
            </a:r>
            <a:r>
              <a:rPr lang="es"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s"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It’s a gas giant and the biggest planet in our Solar System</a:t>
            </a:r>
            <a:endParaRPr sz="10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MARS</a:t>
            </a:r>
            <a:r>
              <a:rPr lang="es"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s"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Despite being red, Mars is a cold place, not hot. The planet is full of iron oxide dust</a:t>
            </a:r>
            <a:endParaRPr sz="10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VENUS</a:t>
            </a:r>
            <a:r>
              <a:rPr lang="es"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s"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Venus has a beautiful name, but it’s terribly hot, even hotter than Mercury</a:t>
            </a:r>
            <a:br>
              <a:rPr lang="es"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</a:br>
            <a:endParaRPr sz="10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1" name="Google Shape;341;p4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7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342" name="Google Shape;342;p47"/>
          <p:cNvSpPr txBox="1">
            <a:spLocks noGrp="1"/>
          </p:cNvSpPr>
          <p:nvPr>
            <p:ph type="title" idx="4294967295"/>
          </p:nvPr>
        </p:nvSpPr>
        <p:spPr>
          <a:xfrm>
            <a:off x="365604" y="4237522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If you want to </a:t>
            </a:r>
            <a:r>
              <a:rPr lang="es" sz="1000">
                <a:solidFill>
                  <a:srgbClr val="999999"/>
                </a:solidFill>
              </a:rPr>
              <a:t>modify this graph</a:t>
            </a:r>
            <a:r>
              <a:rPr lang="es" sz="1000" b="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, click on it, follow the link,</a:t>
            </a:r>
            <a:endParaRPr sz="1000" b="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change the data and replace it</a:t>
            </a:r>
            <a:endParaRPr sz="1000" b="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343" name="Google Shape;343;p47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32" y="1021701"/>
            <a:ext cx="4587100" cy="28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6293208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EXPLANATION</a:t>
            </a:r>
            <a:endParaRPr sz="4800" b="1" dirty="0">
              <a:solidFill>
                <a:srgbClr val="434343"/>
              </a:solidFill>
            </a:endParaRPr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8329528" cy="1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We are working on </a:t>
            </a:r>
            <a:r>
              <a:rPr lang="en-US" sz="1800" b="1" dirty="0" smtClean="0"/>
              <a:t>a </a:t>
            </a:r>
            <a:r>
              <a:rPr lang="en-US" sz="1800" b="1" dirty="0"/>
              <a:t>website which would compare different prices(if any) of the same venues on different websites.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smtClean="0"/>
              <a:t>It </a:t>
            </a:r>
            <a:r>
              <a:rPr lang="en-US" sz="1800" b="1" dirty="0"/>
              <a:t>would also provide a platform for small website to compete with big </a:t>
            </a:r>
            <a:r>
              <a:rPr lang="en-US" sz="1800" b="1" dirty="0" smtClean="0"/>
              <a:t>venue booking websites </a:t>
            </a:r>
            <a:r>
              <a:rPr lang="en-US" sz="1800" b="1" dirty="0"/>
              <a:t>equally.</a:t>
            </a:r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2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 idx="4"/>
          </p:nvPr>
        </p:nvSpPr>
        <p:spPr>
          <a:xfrm>
            <a:off x="-21450" y="504497"/>
            <a:ext cx="9144000" cy="904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 smtClean="0">
                <a:solidFill>
                  <a:srgbClr val="434343"/>
                </a:solidFill>
              </a:rPr>
              <a:t>BENEFITS</a:t>
            </a:r>
            <a:endParaRPr sz="4000" dirty="0">
              <a:solidFill>
                <a:srgbClr val="434343"/>
              </a:solidFill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9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52" name="Google Shape;252;p39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39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22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CUSTOMER'S BENEFITS</a:t>
            </a:r>
            <a:endParaRPr dirty="0"/>
          </a:p>
        </p:txBody>
      </p:sp>
      <p:sp>
        <p:nvSpPr>
          <p:cNvPr id="254" name="Google Shape;254;p39"/>
          <p:cNvSpPr txBox="1">
            <a:spLocks noGrp="1"/>
          </p:cNvSpPr>
          <p:nvPr>
            <p:ph type="subTitle" idx="1"/>
          </p:nvPr>
        </p:nvSpPr>
        <p:spPr>
          <a:xfrm>
            <a:off x="388882" y="2176999"/>
            <a:ext cx="4161667" cy="2486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Their </a:t>
            </a:r>
            <a:r>
              <a:rPr lang="en-US" b="1" dirty="0"/>
              <a:t>is no need for the customers to visit different website and </a:t>
            </a:r>
            <a:r>
              <a:rPr lang="en-US" b="1" dirty="0" smtClean="0"/>
              <a:t>calculate </a:t>
            </a:r>
            <a:r>
              <a:rPr lang="en-US" b="1" dirty="0"/>
              <a:t>the price on different websites by themselves.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If </a:t>
            </a:r>
            <a:r>
              <a:rPr lang="en-US" b="1" dirty="0"/>
              <a:t>same venue is listed on different website with different prices they would get the best price.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They </a:t>
            </a:r>
            <a:r>
              <a:rPr lang="en-US" b="1" dirty="0"/>
              <a:t>would get a vast variety of venues at one place. </a:t>
            </a:r>
          </a:p>
        </p:txBody>
      </p:sp>
      <p:sp>
        <p:nvSpPr>
          <p:cNvPr id="255" name="Google Shape;255;p39"/>
          <p:cNvSpPr txBox="1">
            <a:spLocks noGrp="1"/>
          </p:cNvSpPr>
          <p:nvPr>
            <p:ph type="ctrTitle" idx="2"/>
          </p:nvPr>
        </p:nvSpPr>
        <p:spPr>
          <a:xfrm>
            <a:off x="4708634" y="1492469"/>
            <a:ext cx="3951890" cy="3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PARTNERED WEBSITE'S 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BENEFITS</a:t>
            </a:r>
            <a:endParaRPr lang="en-US" dirty="0"/>
          </a:p>
        </p:txBody>
      </p:sp>
      <p:sp>
        <p:nvSpPr>
          <p:cNvPr id="256" name="Google Shape;256;p39"/>
          <p:cNvSpPr txBox="1">
            <a:spLocks noGrp="1"/>
          </p:cNvSpPr>
          <p:nvPr>
            <p:ph type="subTitle" idx="3"/>
          </p:nvPr>
        </p:nvSpPr>
        <p:spPr>
          <a:xfrm>
            <a:off x="4624552" y="2177000"/>
            <a:ext cx="4035972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The </a:t>
            </a:r>
            <a:r>
              <a:rPr lang="en-US" b="1" dirty="0"/>
              <a:t>main aim of this website is to provide equal opportunity to all the websites whether they have fund to invest for advertisements or not.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Their </a:t>
            </a:r>
            <a:r>
              <a:rPr lang="en-US" b="1" dirty="0"/>
              <a:t>marketing and advertising cost would be saved.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They </a:t>
            </a:r>
            <a:r>
              <a:rPr lang="en-US" b="1" dirty="0"/>
              <a:t>would be paying only for the customer who is coming on their website.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450</Words>
  <Application>Microsoft Office PowerPoint</Application>
  <PresentationFormat>On-screen Show (16:9)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Arvo</vt:lpstr>
      <vt:lpstr>Ubuntu</vt:lpstr>
      <vt:lpstr>Quicksand Light</vt:lpstr>
      <vt:lpstr>Wingdings</vt:lpstr>
      <vt:lpstr>Arial</vt:lpstr>
      <vt:lpstr>Bodoni</vt:lpstr>
      <vt:lpstr>Ubuntu Light</vt:lpstr>
      <vt:lpstr>Minimal Charm</vt:lpstr>
      <vt:lpstr>presentation begins</vt:lpstr>
      <vt:lpstr>Contents</vt:lpstr>
      <vt:lpstr>IDEA</vt:lpstr>
      <vt:lpstr>NEED</vt:lpstr>
      <vt:lpstr>NEED</vt:lpstr>
      <vt:lpstr>STATISTICS</vt:lpstr>
      <vt:lpstr>If you want to modify this graph, click on it, follow the link, change the data and replace it</vt:lpstr>
      <vt:lpstr>EXPLANATION</vt:lpstr>
      <vt:lpstr>BENEFITS</vt:lpstr>
      <vt:lpstr>BUSINESS</vt:lpstr>
      <vt:lpstr>IMPLEMENTATION</vt:lpstr>
      <vt:lpstr>Thank You!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Itika Mittal</dc:creator>
  <cp:lastModifiedBy>Itika Mittal</cp:lastModifiedBy>
  <cp:revision>15</cp:revision>
  <dcterms:modified xsi:type="dcterms:W3CDTF">2020-10-20T14:06:34Z</dcterms:modified>
</cp:coreProperties>
</file>