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4"/>
  </p:notesMasterIdLst>
  <p:handoutMasterIdLst>
    <p:handoutMasterId r:id="rId25"/>
  </p:handoutMasterIdLst>
  <p:sldIdLst>
    <p:sldId id="272" r:id="rId2"/>
    <p:sldId id="257" r:id="rId3"/>
    <p:sldId id="258" r:id="rId4"/>
    <p:sldId id="259" r:id="rId5"/>
    <p:sldId id="260" r:id="rId6"/>
    <p:sldId id="261" r:id="rId7"/>
    <p:sldId id="262" r:id="rId8"/>
    <p:sldId id="270" r:id="rId9"/>
    <p:sldId id="271" r:id="rId10"/>
    <p:sldId id="263" r:id="rId11"/>
    <p:sldId id="273" r:id="rId12"/>
    <p:sldId id="264" r:id="rId13"/>
    <p:sldId id="278" r:id="rId14"/>
    <p:sldId id="265" r:id="rId15"/>
    <p:sldId id="276" r:id="rId16"/>
    <p:sldId id="266" r:id="rId17"/>
    <p:sldId id="275" r:id="rId18"/>
    <p:sldId id="274" r:id="rId19"/>
    <p:sldId id="277" r:id="rId20"/>
    <p:sldId id="267" r:id="rId21"/>
    <p:sldId id="268"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eston Dotsey" initials="PD" lastIdx="1" clrIdx="0">
    <p:extLst>
      <p:ext uri="{19B8F6BF-5375-455C-9EA6-DF929625EA0E}">
        <p15:presenceInfo xmlns:p15="http://schemas.microsoft.com/office/powerpoint/2012/main" userId="Preston Dots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6327"/>
  </p:normalViewPr>
  <p:slideViewPr>
    <p:cSldViewPr snapToGrid="0">
      <p:cViewPr varScale="1">
        <p:scale>
          <a:sx n="122" d="100"/>
          <a:sy n="122" d="100"/>
        </p:scale>
        <p:origin x="232" y="328"/>
      </p:cViewPr>
      <p:guideLst/>
    </p:cSldViewPr>
  </p:slideViewPr>
  <p:outlineViewPr>
    <p:cViewPr>
      <p:scale>
        <a:sx n="33" d="100"/>
        <a:sy n="33" d="100"/>
      </p:scale>
      <p:origin x="0" y="-6256"/>
    </p:cViewPr>
  </p:outlineViewPr>
  <p:notesTextViewPr>
    <p:cViewPr>
      <p:scale>
        <a:sx n="1" d="1"/>
        <a:sy n="1" d="1"/>
      </p:scale>
      <p:origin x="0" y="0"/>
    </p:cViewPr>
  </p:notesTextViewPr>
  <p:sorterViewPr>
    <p:cViewPr>
      <p:scale>
        <a:sx n="200" d="100"/>
        <a:sy n="200" d="100"/>
      </p:scale>
      <p:origin x="0" y="0"/>
    </p:cViewPr>
  </p:sorterViewPr>
  <p:notesViewPr>
    <p:cSldViewPr snapToGrid="0">
      <p:cViewPr varScale="1">
        <p:scale>
          <a:sx n="97" d="100"/>
          <a:sy n="97" d="100"/>
        </p:scale>
        <p:origin x="3688"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30T12:32:36.785" idx="1">
    <p:pos x="10" y="10"/>
    <p:text/>
    <p:extLst>
      <p:ext uri="{C676402C-5697-4E1C-873F-D02D1690AC5C}">
        <p15:threadingInfo xmlns:p15="http://schemas.microsoft.com/office/powerpoint/2012/main" timeZoneBias="360"/>
      </p:ext>
    </p:extLst>
  </p:cm>
</p:cmLst>
</file>

<file path=ppt/diagrams/_rels/data2.xml.rels><?xml version="1.0" encoding="UTF-8" standalone="yes"?>
<Relationships xmlns="http://schemas.openxmlformats.org/package/2006/relationships"><Relationship Id="rId2" Type="http://schemas.openxmlformats.org/officeDocument/2006/relationships/image" Target="../media/image33.svg"/><Relationship Id="rId1" Type="http://schemas.openxmlformats.org/officeDocument/2006/relationships/image" Target="../media/image32.png"/></Relationships>
</file>

<file path=ppt/diagrams/_rels/drawing2.xml.rels><?xml version="1.0" encoding="UTF-8" standalone="yes"?>
<Relationships xmlns="http://schemas.openxmlformats.org/package/2006/relationships"><Relationship Id="rId2" Type="http://schemas.openxmlformats.org/officeDocument/2006/relationships/image" Target="../media/image33.svg"/><Relationship Id="rId1" Type="http://schemas.openxmlformats.org/officeDocument/2006/relationships/image" Target="../media/image32.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06B9A9-EBBD-4EF4-BC69-A9315405D600}"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87817FBD-C65C-4058-A3A2-8C18E552BBDF}">
      <dgm:prSet custT="1"/>
      <dgm:spPr/>
      <dgm:t>
        <a:bodyPr/>
        <a:lstStyle/>
        <a:p>
          <a:r>
            <a:rPr lang="en-US" sz="2800" spc="300" baseline="0" dirty="0">
              <a:latin typeface="Avenir Next LT Pro" panose="020B0504020202020204" pitchFamily="34" charset="77"/>
            </a:rPr>
            <a:t>hesitancy &amp; lack of trust </a:t>
          </a:r>
          <a:endParaRPr lang="en-US" sz="2800" spc="300" dirty="0">
            <a:latin typeface="Avenir Next LT Pro" panose="020B0504020202020204" pitchFamily="34" charset="77"/>
          </a:endParaRPr>
        </a:p>
      </dgm:t>
    </dgm:pt>
    <dgm:pt modelId="{15FFE63D-453F-422A-A693-6EDFA1438507}" type="parTrans" cxnId="{3C7B618F-2F0F-4E3A-A733-563F22A3B8AD}">
      <dgm:prSet/>
      <dgm:spPr/>
      <dgm:t>
        <a:bodyPr/>
        <a:lstStyle/>
        <a:p>
          <a:endParaRPr lang="en-US" spc="300" dirty="0">
            <a:latin typeface="Avenir Next LT Pro" panose="020B0504020202020204" pitchFamily="34" charset="77"/>
          </a:endParaRPr>
        </a:p>
      </dgm:t>
    </dgm:pt>
    <dgm:pt modelId="{21B6C35C-0ED3-464D-B889-45C17E54F8A0}" type="sibTrans" cxnId="{3C7B618F-2F0F-4E3A-A733-563F22A3B8AD}">
      <dgm:prSet/>
      <dgm:spPr/>
      <dgm:t>
        <a:bodyPr/>
        <a:lstStyle/>
        <a:p>
          <a:endParaRPr lang="en-US" spc="300" dirty="0">
            <a:latin typeface="Avenir Next LT Pro" panose="020B0504020202020204" pitchFamily="34" charset="77"/>
          </a:endParaRPr>
        </a:p>
      </dgm:t>
    </dgm:pt>
    <dgm:pt modelId="{7ED36E6A-7635-44E7-A8CE-6F861B03F1FE}">
      <dgm:prSet custT="1"/>
      <dgm:spPr/>
      <dgm:t>
        <a:bodyPr/>
        <a:lstStyle/>
        <a:p>
          <a:pPr>
            <a:buNone/>
          </a:pPr>
          <a:r>
            <a:rPr lang="en-US" sz="2800" spc="300" baseline="0" dirty="0">
              <a:latin typeface="Avenir Next LT Pro" panose="020B0504020202020204" pitchFamily="34" charset="77"/>
            </a:rPr>
            <a:t>poor experiences with existing voice command technology </a:t>
          </a:r>
          <a:endParaRPr lang="en-US" sz="2800" spc="300" dirty="0">
            <a:latin typeface="Avenir Next LT Pro" panose="020B0504020202020204" pitchFamily="34" charset="77"/>
          </a:endParaRPr>
        </a:p>
      </dgm:t>
    </dgm:pt>
    <dgm:pt modelId="{31CADC22-EBB0-4D2E-9B9A-03FEBF83EDB2}" type="parTrans" cxnId="{279A95FF-AC33-40FC-8F08-575B6A155073}">
      <dgm:prSet/>
      <dgm:spPr/>
      <dgm:t>
        <a:bodyPr/>
        <a:lstStyle/>
        <a:p>
          <a:endParaRPr lang="en-US" spc="300" dirty="0">
            <a:latin typeface="Avenir Next LT Pro" panose="020B0504020202020204" pitchFamily="34" charset="77"/>
          </a:endParaRPr>
        </a:p>
      </dgm:t>
    </dgm:pt>
    <dgm:pt modelId="{13384CCD-BDAF-403E-B703-43F2ABA2BF29}" type="sibTrans" cxnId="{279A95FF-AC33-40FC-8F08-575B6A155073}">
      <dgm:prSet/>
      <dgm:spPr/>
      <dgm:t>
        <a:bodyPr/>
        <a:lstStyle/>
        <a:p>
          <a:endParaRPr lang="en-US" spc="300" dirty="0">
            <a:latin typeface="Avenir Next LT Pro" panose="020B0504020202020204" pitchFamily="34" charset="77"/>
          </a:endParaRPr>
        </a:p>
      </dgm:t>
    </dgm:pt>
    <dgm:pt modelId="{D26B742F-A854-42A1-935F-2C459C81C471}">
      <dgm:prSet custT="1"/>
      <dgm:spPr/>
      <dgm:t>
        <a:bodyPr/>
        <a:lstStyle/>
        <a:p>
          <a:r>
            <a:rPr lang="en-US" sz="2800" spc="300" baseline="0" dirty="0">
              <a:latin typeface="Avenir Next LT Pro" panose="020B0504020202020204" pitchFamily="34" charset="77"/>
            </a:rPr>
            <a:t>proof of command interpretation accuracy </a:t>
          </a:r>
          <a:endParaRPr lang="en-US" sz="2800" spc="300" dirty="0">
            <a:latin typeface="Avenir Next LT Pro" panose="020B0504020202020204" pitchFamily="34" charset="77"/>
          </a:endParaRPr>
        </a:p>
      </dgm:t>
    </dgm:pt>
    <dgm:pt modelId="{67E37AF3-FAE0-4D10-BD23-0ADE68FBE0CF}" type="parTrans" cxnId="{D703A7B8-7F27-4B92-9F32-423958C92E21}">
      <dgm:prSet/>
      <dgm:spPr/>
      <dgm:t>
        <a:bodyPr/>
        <a:lstStyle/>
        <a:p>
          <a:endParaRPr lang="en-US" spc="300" dirty="0">
            <a:latin typeface="Avenir Next LT Pro" panose="020B0504020202020204" pitchFamily="34" charset="77"/>
          </a:endParaRPr>
        </a:p>
      </dgm:t>
    </dgm:pt>
    <dgm:pt modelId="{1048AD04-F176-4A57-B5D5-8AFA759B8692}" type="sibTrans" cxnId="{D703A7B8-7F27-4B92-9F32-423958C92E21}">
      <dgm:prSet/>
      <dgm:spPr/>
      <dgm:t>
        <a:bodyPr/>
        <a:lstStyle/>
        <a:p>
          <a:endParaRPr lang="en-US" spc="300" dirty="0">
            <a:latin typeface="Avenir Next LT Pro" panose="020B0504020202020204" pitchFamily="34" charset="77"/>
          </a:endParaRPr>
        </a:p>
      </dgm:t>
    </dgm:pt>
    <dgm:pt modelId="{1CDC1D7F-ED16-4849-8F9A-D2BD5F338FA8}">
      <dgm:prSet custT="1"/>
      <dgm:spPr/>
      <dgm:t>
        <a:bodyPr/>
        <a:lstStyle/>
        <a:p>
          <a:pPr>
            <a:buNone/>
          </a:pPr>
          <a:r>
            <a:rPr lang="en-US" sz="2800" spc="300" baseline="0" dirty="0">
              <a:latin typeface="Avenir Next LT Pro" panose="020B0504020202020204" pitchFamily="34" charset="77"/>
            </a:rPr>
            <a:t>manual interaction </a:t>
          </a:r>
          <a:endParaRPr lang="en-US" sz="2800" spc="300" dirty="0">
            <a:latin typeface="Avenir Next LT Pro" panose="020B0504020202020204" pitchFamily="34" charset="77"/>
          </a:endParaRPr>
        </a:p>
      </dgm:t>
    </dgm:pt>
    <dgm:pt modelId="{D51FAD9B-EA08-4E5D-977D-F8F4E48040FF}" type="parTrans" cxnId="{6FFB9D42-B534-43FB-8026-574F26AF0343}">
      <dgm:prSet/>
      <dgm:spPr/>
      <dgm:t>
        <a:bodyPr/>
        <a:lstStyle/>
        <a:p>
          <a:endParaRPr lang="en-US" spc="300" dirty="0">
            <a:latin typeface="Avenir Next LT Pro" panose="020B0504020202020204" pitchFamily="34" charset="77"/>
          </a:endParaRPr>
        </a:p>
      </dgm:t>
    </dgm:pt>
    <dgm:pt modelId="{2A216908-9375-4BF3-8021-C025B7EED051}" type="sibTrans" cxnId="{6FFB9D42-B534-43FB-8026-574F26AF0343}">
      <dgm:prSet/>
      <dgm:spPr/>
      <dgm:t>
        <a:bodyPr/>
        <a:lstStyle/>
        <a:p>
          <a:endParaRPr lang="en-US" spc="300" dirty="0">
            <a:latin typeface="Avenir Next LT Pro" panose="020B0504020202020204" pitchFamily="34" charset="77"/>
          </a:endParaRPr>
        </a:p>
      </dgm:t>
    </dgm:pt>
    <dgm:pt modelId="{44E5AE99-6B29-43BC-B001-800E065F0BDF}">
      <dgm:prSet custT="1"/>
      <dgm:spPr/>
      <dgm:t>
        <a:bodyPr/>
        <a:lstStyle/>
        <a:p>
          <a:pPr>
            <a:buNone/>
          </a:pPr>
          <a:r>
            <a:rPr lang="en-US" sz="2800" spc="300" baseline="0" dirty="0">
              <a:latin typeface="Avenir Next LT Pro" panose="020B0504020202020204" pitchFamily="34" charset="77"/>
            </a:rPr>
            <a:t>correction options </a:t>
          </a:r>
          <a:endParaRPr lang="en-US" sz="2800" spc="300" dirty="0">
            <a:latin typeface="Avenir Next LT Pro" panose="020B0504020202020204" pitchFamily="34" charset="77"/>
          </a:endParaRPr>
        </a:p>
      </dgm:t>
    </dgm:pt>
    <dgm:pt modelId="{95AC21A9-5611-4E3C-A964-918615ABB6C2}" type="parTrans" cxnId="{CA2D8D73-5287-4901-916B-3CA1EB12EC4F}">
      <dgm:prSet/>
      <dgm:spPr/>
      <dgm:t>
        <a:bodyPr/>
        <a:lstStyle/>
        <a:p>
          <a:endParaRPr lang="en-US" spc="300" dirty="0">
            <a:latin typeface="Avenir Next LT Pro" panose="020B0504020202020204" pitchFamily="34" charset="77"/>
          </a:endParaRPr>
        </a:p>
      </dgm:t>
    </dgm:pt>
    <dgm:pt modelId="{B1968BEA-2904-497C-9739-3E1F667E047A}" type="sibTrans" cxnId="{CA2D8D73-5287-4901-916B-3CA1EB12EC4F}">
      <dgm:prSet/>
      <dgm:spPr/>
      <dgm:t>
        <a:bodyPr/>
        <a:lstStyle/>
        <a:p>
          <a:endParaRPr lang="en-US" spc="300" dirty="0">
            <a:latin typeface="Avenir Next LT Pro" panose="020B0504020202020204" pitchFamily="34" charset="77"/>
          </a:endParaRPr>
        </a:p>
      </dgm:t>
    </dgm:pt>
    <dgm:pt modelId="{034FFC7F-0EAC-9846-905B-EDDAB1205E34}" type="pres">
      <dgm:prSet presAssocID="{0C06B9A9-EBBD-4EF4-BC69-A9315405D600}" presName="linear" presStyleCnt="0">
        <dgm:presLayoutVars>
          <dgm:animLvl val="lvl"/>
          <dgm:resizeHandles val="exact"/>
        </dgm:presLayoutVars>
      </dgm:prSet>
      <dgm:spPr/>
    </dgm:pt>
    <dgm:pt modelId="{3430E0F7-1419-DF4A-9785-7820D4AE7E0C}" type="pres">
      <dgm:prSet presAssocID="{87817FBD-C65C-4058-A3A2-8C18E552BBDF}" presName="parentText" presStyleLbl="node1" presStyleIdx="0" presStyleCnt="2" custScaleY="76976" custLinFactNeighborX="0" custLinFactNeighborY="-24983">
        <dgm:presLayoutVars>
          <dgm:chMax val="0"/>
          <dgm:bulletEnabled val="1"/>
        </dgm:presLayoutVars>
      </dgm:prSet>
      <dgm:spPr/>
    </dgm:pt>
    <dgm:pt modelId="{D9FCB729-063D-C840-A309-2C4A537B77D1}" type="pres">
      <dgm:prSet presAssocID="{87817FBD-C65C-4058-A3A2-8C18E552BBDF}" presName="childText" presStyleLbl="revTx" presStyleIdx="0" presStyleCnt="2">
        <dgm:presLayoutVars>
          <dgm:bulletEnabled val="1"/>
        </dgm:presLayoutVars>
      </dgm:prSet>
      <dgm:spPr/>
    </dgm:pt>
    <dgm:pt modelId="{5DB47F54-58E0-0243-A71A-3726B2D53D8A}" type="pres">
      <dgm:prSet presAssocID="{D26B742F-A854-42A1-935F-2C459C81C471}" presName="parentText" presStyleLbl="node1" presStyleIdx="1" presStyleCnt="2" custScaleY="75837">
        <dgm:presLayoutVars>
          <dgm:chMax val="0"/>
          <dgm:bulletEnabled val="1"/>
        </dgm:presLayoutVars>
      </dgm:prSet>
      <dgm:spPr/>
    </dgm:pt>
    <dgm:pt modelId="{98A001E3-3F86-5347-95B4-F7E5E80E872F}" type="pres">
      <dgm:prSet presAssocID="{D26B742F-A854-42A1-935F-2C459C81C471}" presName="childText" presStyleLbl="revTx" presStyleIdx="1" presStyleCnt="2">
        <dgm:presLayoutVars>
          <dgm:bulletEnabled val="1"/>
        </dgm:presLayoutVars>
      </dgm:prSet>
      <dgm:spPr/>
    </dgm:pt>
  </dgm:ptLst>
  <dgm:cxnLst>
    <dgm:cxn modelId="{1BC6620D-9ECC-4C4A-BD64-E68C142BE431}" type="presOf" srcId="{7ED36E6A-7635-44E7-A8CE-6F861B03F1FE}" destId="{D9FCB729-063D-C840-A309-2C4A537B77D1}" srcOrd="0" destOrd="0" presId="urn:microsoft.com/office/officeart/2005/8/layout/vList2"/>
    <dgm:cxn modelId="{8DD37711-68BB-0D4E-8989-9299157ADB82}" type="presOf" srcId="{87817FBD-C65C-4058-A3A2-8C18E552BBDF}" destId="{3430E0F7-1419-DF4A-9785-7820D4AE7E0C}" srcOrd="0" destOrd="0" presId="urn:microsoft.com/office/officeart/2005/8/layout/vList2"/>
    <dgm:cxn modelId="{58784140-E594-A64A-AFC7-AD50C9D2EE3B}" type="presOf" srcId="{D26B742F-A854-42A1-935F-2C459C81C471}" destId="{5DB47F54-58E0-0243-A71A-3726B2D53D8A}" srcOrd="0" destOrd="0" presId="urn:microsoft.com/office/officeart/2005/8/layout/vList2"/>
    <dgm:cxn modelId="{6FFB9D42-B534-43FB-8026-574F26AF0343}" srcId="{D26B742F-A854-42A1-935F-2C459C81C471}" destId="{1CDC1D7F-ED16-4849-8F9A-D2BD5F338FA8}" srcOrd="0" destOrd="0" parTransId="{D51FAD9B-EA08-4E5D-977D-F8F4E48040FF}" sibTransId="{2A216908-9375-4BF3-8021-C025B7EED051}"/>
    <dgm:cxn modelId="{E35BE36C-CC28-3845-85AA-88FB683731C8}" type="presOf" srcId="{1CDC1D7F-ED16-4849-8F9A-D2BD5F338FA8}" destId="{98A001E3-3F86-5347-95B4-F7E5E80E872F}" srcOrd="0" destOrd="0" presId="urn:microsoft.com/office/officeart/2005/8/layout/vList2"/>
    <dgm:cxn modelId="{CA2D8D73-5287-4901-916B-3CA1EB12EC4F}" srcId="{D26B742F-A854-42A1-935F-2C459C81C471}" destId="{44E5AE99-6B29-43BC-B001-800E065F0BDF}" srcOrd="1" destOrd="0" parTransId="{95AC21A9-5611-4E3C-A964-918615ABB6C2}" sibTransId="{B1968BEA-2904-497C-9739-3E1F667E047A}"/>
    <dgm:cxn modelId="{2D053185-F5A8-4647-B0F2-6AB178B5DC10}" type="presOf" srcId="{0C06B9A9-EBBD-4EF4-BC69-A9315405D600}" destId="{034FFC7F-0EAC-9846-905B-EDDAB1205E34}" srcOrd="0" destOrd="0" presId="urn:microsoft.com/office/officeart/2005/8/layout/vList2"/>
    <dgm:cxn modelId="{3C7B618F-2F0F-4E3A-A733-563F22A3B8AD}" srcId="{0C06B9A9-EBBD-4EF4-BC69-A9315405D600}" destId="{87817FBD-C65C-4058-A3A2-8C18E552BBDF}" srcOrd="0" destOrd="0" parTransId="{15FFE63D-453F-422A-A693-6EDFA1438507}" sibTransId="{21B6C35C-0ED3-464D-B889-45C17E54F8A0}"/>
    <dgm:cxn modelId="{D703A7B8-7F27-4B92-9F32-423958C92E21}" srcId="{0C06B9A9-EBBD-4EF4-BC69-A9315405D600}" destId="{D26B742F-A854-42A1-935F-2C459C81C471}" srcOrd="1" destOrd="0" parTransId="{67E37AF3-FAE0-4D10-BD23-0ADE68FBE0CF}" sibTransId="{1048AD04-F176-4A57-B5D5-8AFA759B8692}"/>
    <dgm:cxn modelId="{804240CF-9409-164A-8145-9C2B07DC5E91}" type="presOf" srcId="{44E5AE99-6B29-43BC-B001-800E065F0BDF}" destId="{98A001E3-3F86-5347-95B4-F7E5E80E872F}" srcOrd="0" destOrd="1" presId="urn:microsoft.com/office/officeart/2005/8/layout/vList2"/>
    <dgm:cxn modelId="{279A95FF-AC33-40FC-8F08-575B6A155073}" srcId="{87817FBD-C65C-4058-A3A2-8C18E552BBDF}" destId="{7ED36E6A-7635-44E7-A8CE-6F861B03F1FE}" srcOrd="0" destOrd="0" parTransId="{31CADC22-EBB0-4D2E-9B9A-03FEBF83EDB2}" sibTransId="{13384CCD-BDAF-403E-B703-43F2ABA2BF29}"/>
    <dgm:cxn modelId="{D9CA15D7-E628-734E-B0D5-7195842F78A0}" type="presParOf" srcId="{034FFC7F-0EAC-9846-905B-EDDAB1205E34}" destId="{3430E0F7-1419-DF4A-9785-7820D4AE7E0C}" srcOrd="0" destOrd="0" presId="urn:microsoft.com/office/officeart/2005/8/layout/vList2"/>
    <dgm:cxn modelId="{F8234108-4E0E-ED42-8EAD-0797F30014A4}" type="presParOf" srcId="{034FFC7F-0EAC-9846-905B-EDDAB1205E34}" destId="{D9FCB729-063D-C840-A309-2C4A537B77D1}" srcOrd="1" destOrd="0" presId="urn:microsoft.com/office/officeart/2005/8/layout/vList2"/>
    <dgm:cxn modelId="{19A9BF4F-EB21-D741-A7DB-E8AB349FC839}" type="presParOf" srcId="{034FFC7F-0EAC-9846-905B-EDDAB1205E34}" destId="{5DB47F54-58E0-0243-A71A-3726B2D53D8A}" srcOrd="2" destOrd="0" presId="urn:microsoft.com/office/officeart/2005/8/layout/vList2"/>
    <dgm:cxn modelId="{E93E7F51-F3A4-834A-8ACE-E6E21C52681C}" type="presParOf" srcId="{034FFC7F-0EAC-9846-905B-EDDAB1205E34}" destId="{98A001E3-3F86-5347-95B4-F7E5E80E872F}"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4ECAC9-EB4B-0D45-BC85-11A00B71F79F}" type="doc">
      <dgm:prSet loTypeId="urn:microsoft.com/office/officeart/2005/8/layout/vList4" loCatId="process" qsTypeId="urn:microsoft.com/office/officeart/2005/8/quickstyle/simple2" qsCatId="simple" csTypeId="urn:microsoft.com/office/officeart/2005/8/colors/accent0_3" csCatId="mainScheme" phldr="1"/>
      <dgm:spPr/>
      <dgm:t>
        <a:bodyPr/>
        <a:lstStyle/>
        <a:p>
          <a:endParaRPr lang="en-US"/>
        </a:p>
      </dgm:t>
    </dgm:pt>
    <dgm:pt modelId="{8B3C2092-3447-3044-B8C3-7112B468E7A1}">
      <dgm:prSet/>
      <dgm:spPr/>
      <dgm:t>
        <a:bodyPr/>
        <a:lstStyle/>
        <a:p>
          <a:pPr marL="0">
            <a:spcAft>
              <a:spcPts val="600"/>
            </a:spcAft>
            <a:buFont typeface="+mj-lt"/>
            <a:buAutoNum type="arabicPeriod"/>
          </a:pPr>
          <a:r>
            <a:rPr lang="en-US" spc="300" dirty="0">
              <a:latin typeface="Avenir Next LT Pro" panose="020B0504020202020204" pitchFamily="34" charset="77"/>
              <a:ea typeface="Calibri" panose="020F0502020204030204" pitchFamily="34" charset="0"/>
              <a:cs typeface="Times New Roman" panose="02020603050405020304" pitchFamily="18" charset="0"/>
            </a:rPr>
            <a:t>without prior experience using voice interfaces, are there any steps that you would have found difficult to understand, execute, or unable to use and if so, what knowledge do you have that has assisted you in easily the interface? </a:t>
          </a:r>
        </a:p>
      </dgm:t>
    </dgm:pt>
    <dgm:pt modelId="{07777D57-3CAC-4C46-BD16-95B3384F177D}" type="parTrans" cxnId="{7EBCFD54-BF6E-2D45-9FC7-9F31F8544E17}">
      <dgm:prSet/>
      <dgm:spPr/>
      <dgm:t>
        <a:bodyPr/>
        <a:lstStyle/>
        <a:p>
          <a:endParaRPr lang="en-US"/>
        </a:p>
      </dgm:t>
    </dgm:pt>
    <dgm:pt modelId="{318DEF99-2A75-0645-B7F1-C12005C7B603}" type="sibTrans" cxnId="{7EBCFD54-BF6E-2D45-9FC7-9F31F8544E17}">
      <dgm:prSet/>
      <dgm:spPr/>
      <dgm:t>
        <a:bodyPr/>
        <a:lstStyle/>
        <a:p>
          <a:endParaRPr lang="en-US"/>
        </a:p>
      </dgm:t>
    </dgm:pt>
    <dgm:pt modelId="{F127F331-E368-AD44-B354-3D5072CABB4D}">
      <dgm:prSet phldrT="[Text]"/>
      <dgm:spPr/>
      <dgm:t>
        <a:bodyPr/>
        <a:lstStyle/>
        <a:p>
          <a:pPr marL="0">
            <a:spcAft>
              <a:spcPts val="600"/>
            </a:spcAft>
            <a:buFont typeface="+mj-lt"/>
            <a:buAutoNum type="arabicPeriod"/>
          </a:pPr>
          <a:r>
            <a:rPr lang="en-US" spc="300" dirty="0"/>
            <a:t>is there anything that could be added to provide greater assurance in the accuracy and completion of the computer’s execution of the given command? </a:t>
          </a:r>
          <a:endParaRPr lang="en-US" spc="300" dirty="0">
            <a:latin typeface="Avenir Next LT Pro" panose="020B0504020202020204" pitchFamily="34" charset="77"/>
            <a:ea typeface="Calibri" panose="020F0502020204030204" pitchFamily="34" charset="0"/>
            <a:cs typeface="Times New Roman" panose="02020603050405020304" pitchFamily="18" charset="0"/>
          </a:endParaRPr>
        </a:p>
      </dgm:t>
    </dgm:pt>
    <dgm:pt modelId="{E01351FD-B2C4-8644-B520-4E14D1E10711}" type="parTrans" cxnId="{59D2662A-F3B6-FA48-BF89-98D2BBC25E72}">
      <dgm:prSet/>
      <dgm:spPr/>
      <dgm:t>
        <a:bodyPr/>
        <a:lstStyle/>
        <a:p>
          <a:endParaRPr lang="en-US"/>
        </a:p>
      </dgm:t>
    </dgm:pt>
    <dgm:pt modelId="{F8153450-C0A5-6C4A-A36E-5C4A2E7F09BE}" type="sibTrans" cxnId="{59D2662A-F3B6-FA48-BF89-98D2BBC25E72}">
      <dgm:prSet/>
      <dgm:spPr/>
      <dgm:t>
        <a:bodyPr/>
        <a:lstStyle/>
        <a:p>
          <a:endParaRPr lang="en-US"/>
        </a:p>
      </dgm:t>
    </dgm:pt>
    <dgm:pt modelId="{28031939-3E6F-744C-9AAF-9F88A74FE0E0}">
      <dgm:prSet phldrT="[Text]"/>
      <dgm:spPr/>
      <dgm:t>
        <a:bodyPr/>
        <a:lstStyle/>
        <a:p>
          <a:pPr marL="0">
            <a:spcAft>
              <a:spcPts val="600"/>
            </a:spcAft>
            <a:buFont typeface="+mj-lt"/>
            <a:buAutoNum type="arabicPeriod"/>
          </a:pPr>
          <a:r>
            <a:rPr lang="en-US" spc="300" dirty="0">
              <a:latin typeface="Avenir Next LT Pro" panose="020B0504020202020204" pitchFamily="34" charset="77"/>
              <a:ea typeface="Calibri" panose="020F0502020204030204" pitchFamily="34" charset="0"/>
              <a:cs typeface="Times New Roman" panose="02020603050405020304" pitchFamily="18" charset="0"/>
            </a:rPr>
            <a:t>what might this voice interface be the most useful for as a crewman? would it also be useful in similar ways as a passenger, or would it differ and how? is there anything that you find unnecessary, or unhelpful to crewman or passengers? </a:t>
          </a:r>
        </a:p>
      </dgm:t>
    </dgm:pt>
    <dgm:pt modelId="{56515937-FF2E-8E48-9BA8-AD51FBCB9CCD}" type="parTrans" cxnId="{DFBC1B99-7F24-2A42-9A71-29B05C968BAF}">
      <dgm:prSet/>
      <dgm:spPr/>
      <dgm:t>
        <a:bodyPr/>
        <a:lstStyle/>
        <a:p>
          <a:endParaRPr lang="en-US"/>
        </a:p>
      </dgm:t>
    </dgm:pt>
    <dgm:pt modelId="{142C1547-3F0E-5B40-96AB-183ED52DB2F1}" type="sibTrans" cxnId="{DFBC1B99-7F24-2A42-9A71-29B05C968BAF}">
      <dgm:prSet/>
      <dgm:spPr/>
      <dgm:t>
        <a:bodyPr/>
        <a:lstStyle/>
        <a:p>
          <a:endParaRPr lang="en-US"/>
        </a:p>
      </dgm:t>
    </dgm:pt>
    <dgm:pt modelId="{8AFEEDCD-1E9F-A549-9026-B9E7E9D4EE65}">
      <dgm:prSet phldrT="[Text]"/>
      <dgm:spPr/>
      <dgm:t>
        <a:bodyPr/>
        <a:lstStyle/>
        <a:p>
          <a:pPr marL="0">
            <a:spcAft>
              <a:spcPct val="35000"/>
            </a:spcAft>
            <a:buNone/>
          </a:pPr>
          <a:r>
            <a:rPr lang="en-US" spc="300" dirty="0"/>
            <a:t>Post-Usability Test Interview: </a:t>
          </a:r>
        </a:p>
      </dgm:t>
    </dgm:pt>
    <dgm:pt modelId="{A4199177-5E19-B943-9178-EA140ABFF91B}" type="parTrans" cxnId="{A1537D61-3F8C-D149-A7A6-E6912F051F0E}">
      <dgm:prSet/>
      <dgm:spPr/>
      <dgm:t>
        <a:bodyPr/>
        <a:lstStyle/>
        <a:p>
          <a:endParaRPr lang="en-US"/>
        </a:p>
      </dgm:t>
    </dgm:pt>
    <dgm:pt modelId="{93981356-81B0-2B49-9A54-5F67DE222DCB}" type="sibTrans" cxnId="{A1537D61-3F8C-D149-A7A6-E6912F051F0E}">
      <dgm:prSet/>
      <dgm:spPr/>
      <dgm:t>
        <a:bodyPr/>
        <a:lstStyle/>
        <a:p>
          <a:endParaRPr lang="en-US"/>
        </a:p>
      </dgm:t>
    </dgm:pt>
    <dgm:pt modelId="{DBC546A1-3936-A54E-A2D2-E6708CE08F57}" type="pres">
      <dgm:prSet presAssocID="{F74ECAC9-EB4B-0D45-BC85-11A00B71F79F}" presName="linear" presStyleCnt="0">
        <dgm:presLayoutVars>
          <dgm:dir/>
          <dgm:resizeHandles val="exact"/>
        </dgm:presLayoutVars>
      </dgm:prSet>
      <dgm:spPr/>
    </dgm:pt>
    <dgm:pt modelId="{0EA1524C-1511-5F42-A222-AAA2DC2DF041}" type="pres">
      <dgm:prSet presAssocID="{8AFEEDCD-1E9F-A549-9026-B9E7E9D4EE65}" presName="comp" presStyleCnt="0"/>
      <dgm:spPr/>
    </dgm:pt>
    <dgm:pt modelId="{2339213A-1548-964A-9DB8-0C211E778E5D}" type="pres">
      <dgm:prSet presAssocID="{8AFEEDCD-1E9F-A549-9026-B9E7E9D4EE65}" presName="box" presStyleLbl="node1" presStyleIdx="0" presStyleCnt="1"/>
      <dgm:spPr/>
    </dgm:pt>
    <dgm:pt modelId="{4677EC29-0390-BA4E-BD42-F5CC74452400}" type="pres">
      <dgm:prSet presAssocID="{8AFEEDCD-1E9F-A549-9026-B9E7E9D4EE65}" presName="img" presStyleLbl="fgImgPlace1" presStyleIdx="0" presStyleCnt="1" custLinFactNeighborX="-10644"/>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dgm:spPr>
    </dgm:pt>
    <dgm:pt modelId="{BAEFE5D8-FE08-E649-8FB1-21AAD0C60EFF}" type="pres">
      <dgm:prSet presAssocID="{8AFEEDCD-1E9F-A549-9026-B9E7E9D4EE65}" presName="text" presStyleLbl="node1" presStyleIdx="0" presStyleCnt="1">
        <dgm:presLayoutVars>
          <dgm:bulletEnabled val="1"/>
        </dgm:presLayoutVars>
      </dgm:prSet>
      <dgm:spPr/>
    </dgm:pt>
  </dgm:ptLst>
  <dgm:cxnLst>
    <dgm:cxn modelId="{048ADB12-3B54-7044-8E22-88424F36127F}" type="presOf" srcId="{8AFEEDCD-1E9F-A549-9026-B9E7E9D4EE65}" destId="{2339213A-1548-964A-9DB8-0C211E778E5D}" srcOrd="0" destOrd="0" presId="urn:microsoft.com/office/officeart/2005/8/layout/vList4"/>
    <dgm:cxn modelId="{59D2662A-F3B6-FA48-BF89-98D2BBC25E72}" srcId="{8AFEEDCD-1E9F-A549-9026-B9E7E9D4EE65}" destId="{F127F331-E368-AD44-B354-3D5072CABB4D}" srcOrd="0" destOrd="0" parTransId="{E01351FD-B2C4-8644-B520-4E14D1E10711}" sibTransId="{F8153450-C0A5-6C4A-A36E-5C4A2E7F09BE}"/>
    <dgm:cxn modelId="{2A421E2D-2F00-5F4E-B175-983018091213}" type="presOf" srcId="{8B3C2092-3447-3044-B8C3-7112B468E7A1}" destId="{BAEFE5D8-FE08-E649-8FB1-21AAD0C60EFF}" srcOrd="1" destOrd="2" presId="urn:microsoft.com/office/officeart/2005/8/layout/vList4"/>
    <dgm:cxn modelId="{0CB64741-1A4A-F740-B9D0-7D1A537550C1}" type="presOf" srcId="{F127F331-E368-AD44-B354-3D5072CABB4D}" destId="{BAEFE5D8-FE08-E649-8FB1-21AAD0C60EFF}" srcOrd="1" destOrd="1" presId="urn:microsoft.com/office/officeart/2005/8/layout/vList4"/>
    <dgm:cxn modelId="{AF000043-A9F2-E84B-B23E-B683851E13A6}" type="presOf" srcId="{28031939-3E6F-744C-9AAF-9F88A74FE0E0}" destId="{2339213A-1548-964A-9DB8-0C211E778E5D}" srcOrd="0" destOrd="3" presId="urn:microsoft.com/office/officeart/2005/8/layout/vList4"/>
    <dgm:cxn modelId="{7EBCFD54-BF6E-2D45-9FC7-9F31F8544E17}" srcId="{8AFEEDCD-1E9F-A549-9026-B9E7E9D4EE65}" destId="{8B3C2092-3447-3044-B8C3-7112B468E7A1}" srcOrd="1" destOrd="0" parTransId="{07777D57-3CAC-4C46-BD16-95B3384F177D}" sibTransId="{318DEF99-2A75-0645-B7F1-C12005C7B603}"/>
    <dgm:cxn modelId="{59EBBA5D-384C-DD4E-BDD0-40B2E39846E7}" type="presOf" srcId="{F74ECAC9-EB4B-0D45-BC85-11A00B71F79F}" destId="{DBC546A1-3936-A54E-A2D2-E6708CE08F57}" srcOrd="0" destOrd="0" presId="urn:microsoft.com/office/officeart/2005/8/layout/vList4"/>
    <dgm:cxn modelId="{A1537D61-3F8C-D149-A7A6-E6912F051F0E}" srcId="{F74ECAC9-EB4B-0D45-BC85-11A00B71F79F}" destId="{8AFEEDCD-1E9F-A549-9026-B9E7E9D4EE65}" srcOrd="0" destOrd="0" parTransId="{A4199177-5E19-B943-9178-EA140ABFF91B}" sibTransId="{93981356-81B0-2B49-9A54-5F67DE222DCB}"/>
    <dgm:cxn modelId="{13162F70-CB4C-4048-9045-81AE245287D0}" type="presOf" srcId="{8B3C2092-3447-3044-B8C3-7112B468E7A1}" destId="{2339213A-1548-964A-9DB8-0C211E778E5D}" srcOrd="0" destOrd="2" presId="urn:microsoft.com/office/officeart/2005/8/layout/vList4"/>
    <dgm:cxn modelId="{B2AAE37A-677A-F24A-828B-06157080D9D3}" type="presOf" srcId="{F127F331-E368-AD44-B354-3D5072CABB4D}" destId="{2339213A-1548-964A-9DB8-0C211E778E5D}" srcOrd="0" destOrd="1" presId="urn:microsoft.com/office/officeart/2005/8/layout/vList4"/>
    <dgm:cxn modelId="{2F8A9B7C-9A0D-DD4C-ADF9-14DC1D0C047F}" type="presOf" srcId="{8AFEEDCD-1E9F-A549-9026-B9E7E9D4EE65}" destId="{BAEFE5D8-FE08-E649-8FB1-21AAD0C60EFF}" srcOrd="1" destOrd="0" presId="urn:microsoft.com/office/officeart/2005/8/layout/vList4"/>
    <dgm:cxn modelId="{DFE4A98F-6A72-DB48-AAB4-E42AFDE56B6D}" type="presOf" srcId="{28031939-3E6F-744C-9AAF-9F88A74FE0E0}" destId="{BAEFE5D8-FE08-E649-8FB1-21AAD0C60EFF}" srcOrd="1" destOrd="3" presId="urn:microsoft.com/office/officeart/2005/8/layout/vList4"/>
    <dgm:cxn modelId="{DFBC1B99-7F24-2A42-9A71-29B05C968BAF}" srcId="{8AFEEDCD-1E9F-A549-9026-B9E7E9D4EE65}" destId="{28031939-3E6F-744C-9AAF-9F88A74FE0E0}" srcOrd="2" destOrd="0" parTransId="{56515937-FF2E-8E48-9BA8-AD51FBCB9CCD}" sibTransId="{142C1547-3F0E-5B40-96AB-183ED52DB2F1}"/>
    <dgm:cxn modelId="{5A5F971F-CB4E-2C4D-AD50-CB50FD8FEB68}" type="presParOf" srcId="{DBC546A1-3936-A54E-A2D2-E6708CE08F57}" destId="{0EA1524C-1511-5F42-A222-AAA2DC2DF041}" srcOrd="0" destOrd="0" presId="urn:microsoft.com/office/officeart/2005/8/layout/vList4"/>
    <dgm:cxn modelId="{4708D500-7F52-2C48-ACAB-EFE09383D673}" type="presParOf" srcId="{0EA1524C-1511-5F42-A222-AAA2DC2DF041}" destId="{2339213A-1548-964A-9DB8-0C211E778E5D}" srcOrd="0" destOrd="0" presId="urn:microsoft.com/office/officeart/2005/8/layout/vList4"/>
    <dgm:cxn modelId="{DF46662E-9FC1-8C48-9E73-DB3DDC6AD367}" type="presParOf" srcId="{0EA1524C-1511-5F42-A222-AAA2DC2DF041}" destId="{4677EC29-0390-BA4E-BD42-F5CC74452400}" srcOrd="1" destOrd="0" presId="urn:microsoft.com/office/officeart/2005/8/layout/vList4"/>
    <dgm:cxn modelId="{8749A3F8-1DC5-1B45-8D69-BF886412577A}" type="presParOf" srcId="{0EA1524C-1511-5F42-A222-AAA2DC2DF041}" destId="{BAEFE5D8-FE08-E649-8FB1-21AAD0C60EFF}" srcOrd="2" destOrd="0" presId="urn:microsoft.com/office/officeart/2005/8/layout/vList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AC3E52-9F25-4107-92A8-C2CCF516FFAB}" type="doc">
      <dgm:prSet loTypeId="urn:microsoft.com/office/officeart/2016/7/layout/BasicLinearProcessNumbered" loCatId="process" qsTypeId="urn:microsoft.com/office/officeart/2005/8/quickstyle/simple1" qsCatId="simple" csTypeId="urn:microsoft.com/office/officeart/2005/8/colors/colorful5" csCatId="colorful" phldr="1"/>
      <dgm:spPr/>
      <dgm:t>
        <a:bodyPr/>
        <a:lstStyle/>
        <a:p>
          <a:endParaRPr lang="en-US"/>
        </a:p>
      </dgm:t>
    </dgm:pt>
    <dgm:pt modelId="{FE63E153-9F16-4E8B-BD9B-FF3F8311B2E6}">
      <dgm:prSet/>
      <dgm:spPr/>
      <dgm:t>
        <a:bodyPr/>
        <a:lstStyle/>
        <a:p>
          <a:r>
            <a:rPr lang="en-US" spc="300" dirty="0">
              <a:latin typeface="Avenir Next LT Pro" panose="020B0504020202020204" pitchFamily="34" charset="77"/>
            </a:rPr>
            <a:t>initiating red alert:</a:t>
          </a:r>
        </a:p>
      </dgm:t>
    </dgm:pt>
    <dgm:pt modelId="{E98E3549-CA60-4DAA-B94B-AB43F53EC6B7}" type="parTrans" cxnId="{4047A4D0-5B68-47F8-A6ED-67D27B8E4E32}">
      <dgm:prSet/>
      <dgm:spPr/>
      <dgm:t>
        <a:bodyPr/>
        <a:lstStyle/>
        <a:p>
          <a:endParaRPr lang="en-US"/>
        </a:p>
      </dgm:t>
    </dgm:pt>
    <dgm:pt modelId="{DD5F4E0B-2678-4038-88DD-EA21578EE821}" type="sibTrans" cxnId="{4047A4D0-5B68-47F8-A6ED-67D27B8E4E32}">
      <dgm:prSet phldrT="1" phldr="0"/>
      <dgm:spPr/>
      <dgm:t>
        <a:bodyPr/>
        <a:lstStyle/>
        <a:p>
          <a:r>
            <a:rPr lang="en-US"/>
            <a:t>1</a:t>
          </a:r>
        </a:p>
      </dgm:t>
    </dgm:pt>
    <dgm:pt modelId="{410C217A-EF9F-49C5-B092-6F767A70B811}">
      <dgm:prSet/>
      <dgm:spPr/>
      <dgm:t>
        <a:bodyPr/>
        <a:lstStyle/>
        <a:p>
          <a:r>
            <a:rPr lang="en-US" spc="300" dirty="0">
              <a:latin typeface="Avenir Next LT Pro" panose="020B0504020202020204" pitchFamily="34" charset="77"/>
            </a:rPr>
            <a:t>user a: 25.36 sec</a:t>
          </a:r>
        </a:p>
      </dgm:t>
    </dgm:pt>
    <dgm:pt modelId="{0CC8600E-5EB8-4657-AFBE-742DD19D0B81}" type="parTrans" cxnId="{B8E6F6DE-066E-45F7-A079-407F9F2E9E24}">
      <dgm:prSet/>
      <dgm:spPr/>
      <dgm:t>
        <a:bodyPr/>
        <a:lstStyle/>
        <a:p>
          <a:endParaRPr lang="en-US"/>
        </a:p>
      </dgm:t>
    </dgm:pt>
    <dgm:pt modelId="{25AF41EE-B11F-4F3F-8BE1-604BD106E37A}" type="sibTrans" cxnId="{B8E6F6DE-066E-45F7-A079-407F9F2E9E24}">
      <dgm:prSet/>
      <dgm:spPr/>
      <dgm:t>
        <a:bodyPr/>
        <a:lstStyle/>
        <a:p>
          <a:endParaRPr lang="en-US"/>
        </a:p>
      </dgm:t>
    </dgm:pt>
    <dgm:pt modelId="{90F8840A-6D39-43CD-86A4-424F484EC982}">
      <dgm:prSet/>
      <dgm:spPr/>
      <dgm:t>
        <a:bodyPr/>
        <a:lstStyle/>
        <a:p>
          <a:r>
            <a:rPr lang="en-US" spc="300" dirty="0">
              <a:latin typeface="Avenir Next LT Pro" panose="020B0504020202020204" pitchFamily="34" charset="77"/>
            </a:rPr>
            <a:t>user b: 29.54 sec</a:t>
          </a:r>
        </a:p>
      </dgm:t>
    </dgm:pt>
    <dgm:pt modelId="{7D5C2635-2913-4ABE-AEE0-CBFD4659CC79}" type="parTrans" cxnId="{252ABF9A-45DB-4249-954B-F8CB3AB1440B}">
      <dgm:prSet/>
      <dgm:spPr/>
      <dgm:t>
        <a:bodyPr/>
        <a:lstStyle/>
        <a:p>
          <a:endParaRPr lang="en-US"/>
        </a:p>
      </dgm:t>
    </dgm:pt>
    <dgm:pt modelId="{F2A1552D-B5B7-4E1A-92AD-CA0E9B6D4679}" type="sibTrans" cxnId="{252ABF9A-45DB-4249-954B-F8CB3AB1440B}">
      <dgm:prSet/>
      <dgm:spPr/>
      <dgm:t>
        <a:bodyPr/>
        <a:lstStyle/>
        <a:p>
          <a:endParaRPr lang="en-US"/>
        </a:p>
      </dgm:t>
    </dgm:pt>
    <dgm:pt modelId="{6B1E3937-BE45-4200-A2CE-4FCE0B8A84C7}">
      <dgm:prSet/>
      <dgm:spPr/>
      <dgm:t>
        <a:bodyPr/>
        <a:lstStyle/>
        <a:p>
          <a:r>
            <a:rPr lang="en-US" spc="300" dirty="0">
              <a:latin typeface="Avenir Next LT Pro" panose="020B0504020202020204" pitchFamily="34" charset="77"/>
            </a:rPr>
            <a:t>sending a message:</a:t>
          </a:r>
        </a:p>
      </dgm:t>
    </dgm:pt>
    <dgm:pt modelId="{5C7C8CD9-C8BE-4A3D-B254-810C5762AE58}" type="parTrans" cxnId="{990A6D0F-C4FF-4AC5-8CC0-F2D420F08231}">
      <dgm:prSet/>
      <dgm:spPr/>
      <dgm:t>
        <a:bodyPr/>
        <a:lstStyle/>
        <a:p>
          <a:endParaRPr lang="en-US"/>
        </a:p>
      </dgm:t>
    </dgm:pt>
    <dgm:pt modelId="{30287B11-DC79-49E9-AE0C-207C7A38DA58}" type="sibTrans" cxnId="{990A6D0F-C4FF-4AC5-8CC0-F2D420F08231}">
      <dgm:prSet phldrT="2" phldr="0"/>
      <dgm:spPr/>
      <dgm:t>
        <a:bodyPr/>
        <a:lstStyle/>
        <a:p>
          <a:r>
            <a:rPr lang="en-US"/>
            <a:t>2</a:t>
          </a:r>
        </a:p>
      </dgm:t>
    </dgm:pt>
    <dgm:pt modelId="{886AB81A-55C4-448E-8FD6-4F1EAF44BC99}">
      <dgm:prSet/>
      <dgm:spPr/>
      <dgm:t>
        <a:bodyPr/>
        <a:lstStyle/>
        <a:p>
          <a:r>
            <a:rPr lang="en-US" spc="300" dirty="0">
              <a:latin typeface="Avenir Next LT Pro" panose="020B0504020202020204" pitchFamily="34" charset="77"/>
            </a:rPr>
            <a:t>user a: 47.26 sec</a:t>
          </a:r>
        </a:p>
      </dgm:t>
    </dgm:pt>
    <dgm:pt modelId="{AC142996-C557-4754-8A47-449F2BD9F49F}" type="parTrans" cxnId="{38E29204-82D7-4CAA-8069-BC1D1C517006}">
      <dgm:prSet/>
      <dgm:spPr/>
      <dgm:t>
        <a:bodyPr/>
        <a:lstStyle/>
        <a:p>
          <a:endParaRPr lang="en-US"/>
        </a:p>
      </dgm:t>
    </dgm:pt>
    <dgm:pt modelId="{708269D8-4712-44E0-9272-4262A6409433}" type="sibTrans" cxnId="{38E29204-82D7-4CAA-8069-BC1D1C517006}">
      <dgm:prSet/>
      <dgm:spPr/>
      <dgm:t>
        <a:bodyPr/>
        <a:lstStyle/>
        <a:p>
          <a:endParaRPr lang="en-US"/>
        </a:p>
      </dgm:t>
    </dgm:pt>
    <dgm:pt modelId="{E1DAC375-34BF-4F47-873A-2417F4200650}">
      <dgm:prSet/>
      <dgm:spPr/>
      <dgm:t>
        <a:bodyPr/>
        <a:lstStyle/>
        <a:p>
          <a:r>
            <a:rPr lang="en-US" spc="300" dirty="0">
              <a:latin typeface="Avenir Next LT Pro" panose="020B0504020202020204" pitchFamily="34" charset="77"/>
            </a:rPr>
            <a:t>user b: 59.13 sec</a:t>
          </a:r>
        </a:p>
      </dgm:t>
    </dgm:pt>
    <dgm:pt modelId="{5BD0DBD0-1D04-41C4-A0F1-5F682295B7DC}" type="parTrans" cxnId="{0F2C9587-68DF-4B1E-8B7E-7B90198259FF}">
      <dgm:prSet/>
      <dgm:spPr/>
      <dgm:t>
        <a:bodyPr/>
        <a:lstStyle/>
        <a:p>
          <a:endParaRPr lang="en-US"/>
        </a:p>
      </dgm:t>
    </dgm:pt>
    <dgm:pt modelId="{8A779771-4E28-4334-84A6-B37F8522883A}" type="sibTrans" cxnId="{0F2C9587-68DF-4B1E-8B7E-7B90198259FF}">
      <dgm:prSet/>
      <dgm:spPr/>
      <dgm:t>
        <a:bodyPr/>
        <a:lstStyle/>
        <a:p>
          <a:endParaRPr lang="en-US"/>
        </a:p>
      </dgm:t>
    </dgm:pt>
    <dgm:pt modelId="{789FED56-00DF-4066-9771-D93BE039535B}">
      <dgm:prSet/>
      <dgm:spPr/>
      <dgm:t>
        <a:bodyPr/>
        <a:lstStyle/>
        <a:p>
          <a:r>
            <a:rPr lang="en-US" spc="300" dirty="0">
              <a:latin typeface="Avenir Next LT Pro" panose="020B0504020202020204" pitchFamily="34" charset="77"/>
            </a:rPr>
            <a:t>performing exterior scan:</a:t>
          </a:r>
        </a:p>
      </dgm:t>
    </dgm:pt>
    <dgm:pt modelId="{D3095855-B651-4451-B334-03E0C28C7BDB}" type="parTrans" cxnId="{F96407BD-F4E1-43AE-BE6B-8F0CCBD75102}">
      <dgm:prSet/>
      <dgm:spPr/>
      <dgm:t>
        <a:bodyPr/>
        <a:lstStyle/>
        <a:p>
          <a:endParaRPr lang="en-US"/>
        </a:p>
      </dgm:t>
    </dgm:pt>
    <dgm:pt modelId="{C2153F68-BF60-46E4-B820-1373B709C1A9}" type="sibTrans" cxnId="{F96407BD-F4E1-43AE-BE6B-8F0CCBD75102}">
      <dgm:prSet phldrT="3" phldr="0"/>
      <dgm:spPr/>
      <dgm:t>
        <a:bodyPr/>
        <a:lstStyle/>
        <a:p>
          <a:r>
            <a:rPr lang="en-US"/>
            <a:t>3</a:t>
          </a:r>
        </a:p>
      </dgm:t>
    </dgm:pt>
    <dgm:pt modelId="{B53E08D6-2845-4723-9044-8B00F3F9F022}">
      <dgm:prSet/>
      <dgm:spPr/>
      <dgm:t>
        <a:bodyPr/>
        <a:lstStyle/>
        <a:p>
          <a:r>
            <a:rPr lang="en-US" spc="300">
              <a:latin typeface="Avenir Next LT Pro" panose="020B0504020202020204" pitchFamily="34" charset="77"/>
            </a:rPr>
            <a:t>user a: 92.32 sec</a:t>
          </a:r>
        </a:p>
      </dgm:t>
    </dgm:pt>
    <dgm:pt modelId="{F0BAE0AF-2939-41F3-AC32-6A109BDFC094}" type="parTrans" cxnId="{612B9B0E-32CA-478A-9091-16157CCAD945}">
      <dgm:prSet/>
      <dgm:spPr/>
      <dgm:t>
        <a:bodyPr/>
        <a:lstStyle/>
        <a:p>
          <a:endParaRPr lang="en-US"/>
        </a:p>
      </dgm:t>
    </dgm:pt>
    <dgm:pt modelId="{AB2B099A-8431-4ACA-B249-1DF5495390E5}" type="sibTrans" cxnId="{612B9B0E-32CA-478A-9091-16157CCAD945}">
      <dgm:prSet/>
      <dgm:spPr/>
      <dgm:t>
        <a:bodyPr/>
        <a:lstStyle/>
        <a:p>
          <a:endParaRPr lang="en-US"/>
        </a:p>
      </dgm:t>
    </dgm:pt>
    <dgm:pt modelId="{AF892CB9-5E8F-4433-9683-56A91FEB2086}">
      <dgm:prSet/>
      <dgm:spPr/>
      <dgm:t>
        <a:bodyPr/>
        <a:lstStyle/>
        <a:p>
          <a:r>
            <a:rPr lang="en-US" spc="300" dirty="0">
              <a:latin typeface="Avenir Next LT Pro" panose="020B0504020202020204" pitchFamily="34" charset="77"/>
            </a:rPr>
            <a:t>user b: 69.27 sec</a:t>
          </a:r>
        </a:p>
      </dgm:t>
    </dgm:pt>
    <dgm:pt modelId="{F99C3230-A6EA-4D81-9C43-A48A0357C870}" type="parTrans" cxnId="{ACBB7310-3C4B-4B99-A35D-43806E41BD5B}">
      <dgm:prSet/>
      <dgm:spPr/>
      <dgm:t>
        <a:bodyPr/>
        <a:lstStyle/>
        <a:p>
          <a:endParaRPr lang="en-US"/>
        </a:p>
      </dgm:t>
    </dgm:pt>
    <dgm:pt modelId="{63FD771B-9B15-4E1F-A79A-AAA9A037500C}" type="sibTrans" cxnId="{ACBB7310-3C4B-4B99-A35D-43806E41BD5B}">
      <dgm:prSet/>
      <dgm:spPr/>
      <dgm:t>
        <a:bodyPr/>
        <a:lstStyle/>
        <a:p>
          <a:endParaRPr lang="en-US"/>
        </a:p>
      </dgm:t>
    </dgm:pt>
    <dgm:pt modelId="{32ED41CE-983F-A144-B6A3-44AB5D50ECD8}" type="pres">
      <dgm:prSet presAssocID="{4AAC3E52-9F25-4107-92A8-C2CCF516FFAB}" presName="Name0" presStyleCnt="0">
        <dgm:presLayoutVars>
          <dgm:animLvl val="lvl"/>
          <dgm:resizeHandles val="exact"/>
        </dgm:presLayoutVars>
      </dgm:prSet>
      <dgm:spPr/>
    </dgm:pt>
    <dgm:pt modelId="{95781312-6135-8041-897B-D3C772CB0B88}" type="pres">
      <dgm:prSet presAssocID="{FE63E153-9F16-4E8B-BD9B-FF3F8311B2E6}" presName="compositeNode" presStyleCnt="0">
        <dgm:presLayoutVars>
          <dgm:bulletEnabled val="1"/>
        </dgm:presLayoutVars>
      </dgm:prSet>
      <dgm:spPr/>
    </dgm:pt>
    <dgm:pt modelId="{5E87B923-6ABB-384B-A0C2-6254771A7130}" type="pres">
      <dgm:prSet presAssocID="{FE63E153-9F16-4E8B-BD9B-FF3F8311B2E6}" presName="bgRect" presStyleLbl="bgAccFollowNode1" presStyleIdx="0" presStyleCnt="3"/>
      <dgm:spPr/>
    </dgm:pt>
    <dgm:pt modelId="{4BAA1FA4-84DE-614D-A8EC-0379169EE64E}" type="pres">
      <dgm:prSet presAssocID="{DD5F4E0B-2678-4038-88DD-EA21578EE821}" presName="sibTransNodeCircle" presStyleLbl="alignNode1" presStyleIdx="0" presStyleCnt="6">
        <dgm:presLayoutVars>
          <dgm:chMax val="0"/>
          <dgm:bulletEnabled/>
        </dgm:presLayoutVars>
      </dgm:prSet>
      <dgm:spPr/>
    </dgm:pt>
    <dgm:pt modelId="{A1E50266-5F44-264B-80FA-092BBE43E931}" type="pres">
      <dgm:prSet presAssocID="{FE63E153-9F16-4E8B-BD9B-FF3F8311B2E6}" presName="bottomLine" presStyleLbl="alignNode1" presStyleIdx="1" presStyleCnt="6">
        <dgm:presLayoutVars/>
      </dgm:prSet>
      <dgm:spPr/>
    </dgm:pt>
    <dgm:pt modelId="{15B3AFE7-7E52-E443-BB6E-AC0F3B31948F}" type="pres">
      <dgm:prSet presAssocID="{FE63E153-9F16-4E8B-BD9B-FF3F8311B2E6}" presName="nodeText" presStyleLbl="bgAccFollowNode1" presStyleIdx="0" presStyleCnt="3">
        <dgm:presLayoutVars>
          <dgm:bulletEnabled val="1"/>
        </dgm:presLayoutVars>
      </dgm:prSet>
      <dgm:spPr/>
    </dgm:pt>
    <dgm:pt modelId="{809794D7-BD6D-1C40-822E-A8705EBAF18A}" type="pres">
      <dgm:prSet presAssocID="{DD5F4E0B-2678-4038-88DD-EA21578EE821}" presName="sibTrans" presStyleCnt="0"/>
      <dgm:spPr/>
    </dgm:pt>
    <dgm:pt modelId="{03D8674A-BBD2-F94A-87E5-5576E23EDD97}" type="pres">
      <dgm:prSet presAssocID="{6B1E3937-BE45-4200-A2CE-4FCE0B8A84C7}" presName="compositeNode" presStyleCnt="0">
        <dgm:presLayoutVars>
          <dgm:bulletEnabled val="1"/>
        </dgm:presLayoutVars>
      </dgm:prSet>
      <dgm:spPr/>
    </dgm:pt>
    <dgm:pt modelId="{8AF674D9-567C-E749-9CE4-A12C102C8A3D}" type="pres">
      <dgm:prSet presAssocID="{6B1E3937-BE45-4200-A2CE-4FCE0B8A84C7}" presName="bgRect" presStyleLbl="bgAccFollowNode1" presStyleIdx="1" presStyleCnt="3"/>
      <dgm:spPr/>
    </dgm:pt>
    <dgm:pt modelId="{4E61545A-EE71-5D42-8279-2CDF07EB47E7}" type="pres">
      <dgm:prSet presAssocID="{30287B11-DC79-49E9-AE0C-207C7A38DA58}" presName="sibTransNodeCircle" presStyleLbl="alignNode1" presStyleIdx="2" presStyleCnt="6">
        <dgm:presLayoutVars>
          <dgm:chMax val="0"/>
          <dgm:bulletEnabled/>
        </dgm:presLayoutVars>
      </dgm:prSet>
      <dgm:spPr/>
    </dgm:pt>
    <dgm:pt modelId="{202EDC29-2B9C-184F-879E-341B1788404A}" type="pres">
      <dgm:prSet presAssocID="{6B1E3937-BE45-4200-A2CE-4FCE0B8A84C7}" presName="bottomLine" presStyleLbl="alignNode1" presStyleIdx="3" presStyleCnt="6">
        <dgm:presLayoutVars/>
      </dgm:prSet>
      <dgm:spPr/>
    </dgm:pt>
    <dgm:pt modelId="{751BEBB8-C089-0F4E-9382-E16146CF547D}" type="pres">
      <dgm:prSet presAssocID="{6B1E3937-BE45-4200-A2CE-4FCE0B8A84C7}" presName="nodeText" presStyleLbl="bgAccFollowNode1" presStyleIdx="1" presStyleCnt="3">
        <dgm:presLayoutVars>
          <dgm:bulletEnabled val="1"/>
        </dgm:presLayoutVars>
      </dgm:prSet>
      <dgm:spPr/>
    </dgm:pt>
    <dgm:pt modelId="{311D54B2-B565-F14D-8984-6D05D3B6E420}" type="pres">
      <dgm:prSet presAssocID="{30287B11-DC79-49E9-AE0C-207C7A38DA58}" presName="sibTrans" presStyleCnt="0"/>
      <dgm:spPr/>
    </dgm:pt>
    <dgm:pt modelId="{92848586-23D5-1E4C-AC50-1D6619580840}" type="pres">
      <dgm:prSet presAssocID="{789FED56-00DF-4066-9771-D93BE039535B}" presName="compositeNode" presStyleCnt="0">
        <dgm:presLayoutVars>
          <dgm:bulletEnabled val="1"/>
        </dgm:presLayoutVars>
      </dgm:prSet>
      <dgm:spPr/>
    </dgm:pt>
    <dgm:pt modelId="{30CAA4C0-A7F0-2E48-8E63-B731F32222C8}" type="pres">
      <dgm:prSet presAssocID="{789FED56-00DF-4066-9771-D93BE039535B}" presName="bgRect" presStyleLbl="bgAccFollowNode1" presStyleIdx="2" presStyleCnt="3"/>
      <dgm:spPr/>
    </dgm:pt>
    <dgm:pt modelId="{E4870C86-F80A-C84E-9A1C-3359A5C02B2F}" type="pres">
      <dgm:prSet presAssocID="{C2153F68-BF60-46E4-B820-1373B709C1A9}" presName="sibTransNodeCircle" presStyleLbl="alignNode1" presStyleIdx="4" presStyleCnt="6">
        <dgm:presLayoutVars>
          <dgm:chMax val="0"/>
          <dgm:bulletEnabled/>
        </dgm:presLayoutVars>
      </dgm:prSet>
      <dgm:spPr/>
    </dgm:pt>
    <dgm:pt modelId="{7FA4DC45-69E9-2C46-9EDA-BD3652B79B83}" type="pres">
      <dgm:prSet presAssocID="{789FED56-00DF-4066-9771-D93BE039535B}" presName="bottomLine" presStyleLbl="alignNode1" presStyleIdx="5" presStyleCnt="6">
        <dgm:presLayoutVars/>
      </dgm:prSet>
      <dgm:spPr/>
    </dgm:pt>
    <dgm:pt modelId="{F2B516BF-6928-CA44-A761-D3F0D1B63F5A}" type="pres">
      <dgm:prSet presAssocID="{789FED56-00DF-4066-9771-D93BE039535B}" presName="nodeText" presStyleLbl="bgAccFollowNode1" presStyleIdx="2" presStyleCnt="3">
        <dgm:presLayoutVars>
          <dgm:bulletEnabled val="1"/>
        </dgm:presLayoutVars>
      </dgm:prSet>
      <dgm:spPr/>
    </dgm:pt>
  </dgm:ptLst>
  <dgm:cxnLst>
    <dgm:cxn modelId="{90CE6401-31AF-1848-885D-FE9F95AA8144}" type="presOf" srcId="{6B1E3937-BE45-4200-A2CE-4FCE0B8A84C7}" destId="{8AF674D9-567C-E749-9CE4-A12C102C8A3D}" srcOrd="0" destOrd="0" presId="urn:microsoft.com/office/officeart/2016/7/layout/BasicLinearProcessNumbered"/>
    <dgm:cxn modelId="{14C78903-A1A6-0444-80E6-4C0BDC373835}" type="presOf" srcId="{FE63E153-9F16-4E8B-BD9B-FF3F8311B2E6}" destId="{15B3AFE7-7E52-E443-BB6E-AC0F3B31948F}" srcOrd="1" destOrd="0" presId="urn:microsoft.com/office/officeart/2016/7/layout/BasicLinearProcessNumbered"/>
    <dgm:cxn modelId="{38E29204-82D7-4CAA-8069-BC1D1C517006}" srcId="{6B1E3937-BE45-4200-A2CE-4FCE0B8A84C7}" destId="{886AB81A-55C4-448E-8FD6-4F1EAF44BC99}" srcOrd="0" destOrd="0" parTransId="{AC142996-C557-4754-8A47-449F2BD9F49F}" sibTransId="{708269D8-4712-44E0-9272-4262A6409433}"/>
    <dgm:cxn modelId="{612B9B0E-32CA-478A-9091-16157CCAD945}" srcId="{789FED56-00DF-4066-9771-D93BE039535B}" destId="{B53E08D6-2845-4723-9044-8B00F3F9F022}" srcOrd="0" destOrd="0" parTransId="{F0BAE0AF-2939-41F3-AC32-6A109BDFC094}" sibTransId="{AB2B099A-8431-4ACA-B249-1DF5495390E5}"/>
    <dgm:cxn modelId="{990A6D0F-C4FF-4AC5-8CC0-F2D420F08231}" srcId="{4AAC3E52-9F25-4107-92A8-C2CCF516FFAB}" destId="{6B1E3937-BE45-4200-A2CE-4FCE0B8A84C7}" srcOrd="1" destOrd="0" parTransId="{5C7C8CD9-C8BE-4A3D-B254-810C5762AE58}" sibTransId="{30287B11-DC79-49E9-AE0C-207C7A38DA58}"/>
    <dgm:cxn modelId="{ACBB7310-3C4B-4B99-A35D-43806E41BD5B}" srcId="{789FED56-00DF-4066-9771-D93BE039535B}" destId="{AF892CB9-5E8F-4433-9683-56A91FEB2086}" srcOrd="1" destOrd="0" parTransId="{F99C3230-A6EA-4D81-9C43-A48A0357C870}" sibTransId="{63FD771B-9B15-4E1F-A79A-AAA9A037500C}"/>
    <dgm:cxn modelId="{C4176721-AE5F-E449-84BC-BCC88DA67F27}" type="presOf" srcId="{886AB81A-55C4-448E-8FD6-4F1EAF44BC99}" destId="{751BEBB8-C089-0F4E-9382-E16146CF547D}" srcOrd="0" destOrd="1" presId="urn:microsoft.com/office/officeart/2016/7/layout/BasicLinearProcessNumbered"/>
    <dgm:cxn modelId="{2F8A5027-462D-614A-B7FE-8D11138BFE8B}" type="presOf" srcId="{FE63E153-9F16-4E8B-BD9B-FF3F8311B2E6}" destId="{5E87B923-6ABB-384B-A0C2-6254771A7130}" srcOrd="0" destOrd="0" presId="urn:microsoft.com/office/officeart/2016/7/layout/BasicLinearProcessNumbered"/>
    <dgm:cxn modelId="{8D4A6F43-9F48-6449-ABC4-A3799A5BF8AD}" type="presOf" srcId="{30287B11-DC79-49E9-AE0C-207C7A38DA58}" destId="{4E61545A-EE71-5D42-8279-2CDF07EB47E7}" srcOrd="0" destOrd="0" presId="urn:microsoft.com/office/officeart/2016/7/layout/BasicLinearProcessNumbered"/>
    <dgm:cxn modelId="{BB47A143-A950-C24A-B599-451B258162CA}" type="presOf" srcId="{4AAC3E52-9F25-4107-92A8-C2CCF516FFAB}" destId="{32ED41CE-983F-A144-B6A3-44AB5D50ECD8}" srcOrd="0" destOrd="0" presId="urn:microsoft.com/office/officeart/2016/7/layout/BasicLinearProcessNumbered"/>
    <dgm:cxn modelId="{5803BC46-0A47-314E-9734-D31159357DB4}" type="presOf" srcId="{C2153F68-BF60-46E4-B820-1373B709C1A9}" destId="{E4870C86-F80A-C84E-9A1C-3359A5C02B2F}" srcOrd="0" destOrd="0" presId="urn:microsoft.com/office/officeart/2016/7/layout/BasicLinearProcessNumbered"/>
    <dgm:cxn modelId="{4180AB47-5973-014F-9F06-6F5A4D3EFF83}" type="presOf" srcId="{410C217A-EF9F-49C5-B092-6F767A70B811}" destId="{15B3AFE7-7E52-E443-BB6E-AC0F3B31948F}" srcOrd="0" destOrd="1" presId="urn:microsoft.com/office/officeart/2016/7/layout/BasicLinearProcessNumbered"/>
    <dgm:cxn modelId="{464A304E-3C32-F948-9C2A-80C1AF70506A}" type="presOf" srcId="{90F8840A-6D39-43CD-86A4-424F484EC982}" destId="{15B3AFE7-7E52-E443-BB6E-AC0F3B31948F}" srcOrd="0" destOrd="2" presId="urn:microsoft.com/office/officeart/2016/7/layout/BasicLinearProcessNumbered"/>
    <dgm:cxn modelId="{B517FF54-672F-1045-9A31-469740F04441}" type="presOf" srcId="{B53E08D6-2845-4723-9044-8B00F3F9F022}" destId="{F2B516BF-6928-CA44-A761-D3F0D1B63F5A}" srcOrd="0" destOrd="1" presId="urn:microsoft.com/office/officeart/2016/7/layout/BasicLinearProcessNumbered"/>
    <dgm:cxn modelId="{2D82855C-5D1A-4F4A-AC1D-C5E16C00AC8D}" type="presOf" srcId="{6B1E3937-BE45-4200-A2CE-4FCE0B8A84C7}" destId="{751BEBB8-C089-0F4E-9382-E16146CF547D}" srcOrd="1" destOrd="0" presId="urn:microsoft.com/office/officeart/2016/7/layout/BasicLinearProcessNumbered"/>
    <dgm:cxn modelId="{0F2C9587-68DF-4B1E-8B7E-7B90198259FF}" srcId="{6B1E3937-BE45-4200-A2CE-4FCE0B8A84C7}" destId="{E1DAC375-34BF-4F47-873A-2417F4200650}" srcOrd="1" destOrd="0" parTransId="{5BD0DBD0-1D04-41C4-A0F1-5F682295B7DC}" sibTransId="{8A779771-4E28-4334-84A6-B37F8522883A}"/>
    <dgm:cxn modelId="{D6E0689A-B932-024B-9401-0FBCEA78835D}" type="presOf" srcId="{E1DAC375-34BF-4F47-873A-2417F4200650}" destId="{751BEBB8-C089-0F4E-9382-E16146CF547D}" srcOrd="0" destOrd="2" presId="urn:microsoft.com/office/officeart/2016/7/layout/BasicLinearProcessNumbered"/>
    <dgm:cxn modelId="{252ABF9A-45DB-4249-954B-F8CB3AB1440B}" srcId="{FE63E153-9F16-4E8B-BD9B-FF3F8311B2E6}" destId="{90F8840A-6D39-43CD-86A4-424F484EC982}" srcOrd="1" destOrd="0" parTransId="{7D5C2635-2913-4ABE-AEE0-CBFD4659CC79}" sibTransId="{F2A1552D-B5B7-4E1A-92AD-CA0E9B6D4679}"/>
    <dgm:cxn modelId="{F96407BD-F4E1-43AE-BE6B-8F0CCBD75102}" srcId="{4AAC3E52-9F25-4107-92A8-C2CCF516FFAB}" destId="{789FED56-00DF-4066-9771-D93BE039535B}" srcOrd="2" destOrd="0" parTransId="{D3095855-B651-4451-B334-03E0C28C7BDB}" sibTransId="{C2153F68-BF60-46E4-B820-1373B709C1A9}"/>
    <dgm:cxn modelId="{95B67FC3-6096-2D42-B9D6-660832C93B33}" type="presOf" srcId="{DD5F4E0B-2678-4038-88DD-EA21578EE821}" destId="{4BAA1FA4-84DE-614D-A8EC-0379169EE64E}" srcOrd="0" destOrd="0" presId="urn:microsoft.com/office/officeart/2016/7/layout/BasicLinearProcessNumbered"/>
    <dgm:cxn modelId="{98A051CB-3AD0-434A-BC51-362977EC879E}" type="presOf" srcId="{789FED56-00DF-4066-9771-D93BE039535B}" destId="{30CAA4C0-A7F0-2E48-8E63-B731F32222C8}" srcOrd="0" destOrd="0" presId="urn:microsoft.com/office/officeart/2016/7/layout/BasicLinearProcessNumbered"/>
    <dgm:cxn modelId="{4047A4D0-5B68-47F8-A6ED-67D27B8E4E32}" srcId="{4AAC3E52-9F25-4107-92A8-C2CCF516FFAB}" destId="{FE63E153-9F16-4E8B-BD9B-FF3F8311B2E6}" srcOrd="0" destOrd="0" parTransId="{E98E3549-CA60-4DAA-B94B-AB43F53EC6B7}" sibTransId="{DD5F4E0B-2678-4038-88DD-EA21578EE821}"/>
    <dgm:cxn modelId="{B8E6F6DE-066E-45F7-A079-407F9F2E9E24}" srcId="{FE63E153-9F16-4E8B-BD9B-FF3F8311B2E6}" destId="{410C217A-EF9F-49C5-B092-6F767A70B811}" srcOrd="0" destOrd="0" parTransId="{0CC8600E-5EB8-4657-AFBE-742DD19D0B81}" sibTransId="{25AF41EE-B11F-4F3F-8BE1-604BD106E37A}"/>
    <dgm:cxn modelId="{045A1BF8-90DE-7F40-8C4C-B3F6BCA4EF05}" type="presOf" srcId="{789FED56-00DF-4066-9771-D93BE039535B}" destId="{F2B516BF-6928-CA44-A761-D3F0D1B63F5A}" srcOrd="1" destOrd="0" presId="urn:microsoft.com/office/officeart/2016/7/layout/BasicLinearProcessNumbered"/>
    <dgm:cxn modelId="{10BEBCF8-6CEE-3F4D-BD85-9035A3D6B04C}" type="presOf" srcId="{AF892CB9-5E8F-4433-9683-56A91FEB2086}" destId="{F2B516BF-6928-CA44-A761-D3F0D1B63F5A}" srcOrd="0" destOrd="2" presId="urn:microsoft.com/office/officeart/2016/7/layout/BasicLinearProcessNumbered"/>
    <dgm:cxn modelId="{DD18A0D3-2137-0343-80B1-59F4C90D868B}" type="presParOf" srcId="{32ED41CE-983F-A144-B6A3-44AB5D50ECD8}" destId="{95781312-6135-8041-897B-D3C772CB0B88}" srcOrd="0" destOrd="0" presId="urn:microsoft.com/office/officeart/2016/7/layout/BasicLinearProcessNumbered"/>
    <dgm:cxn modelId="{B8BAEB35-727A-DC48-A030-87C117441982}" type="presParOf" srcId="{95781312-6135-8041-897B-D3C772CB0B88}" destId="{5E87B923-6ABB-384B-A0C2-6254771A7130}" srcOrd="0" destOrd="0" presId="urn:microsoft.com/office/officeart/2016/7/layout/BasicLinearProcessNumbered"/>
    <dgm:cxn modelId="{4A009930-DD4F-1E44-9999-637B29FEA1B3}" type="presParOf" srcId="{95781312-6135-8041-897B-D3C772CB0B88}" destId="{4BAA1FA4-84DE-614D-A8EC-0379169EE64E}" srcOrd="1" destOrd="0" presId="urn:microsoft.com/office/officeart/2016/7/layout/BasicLinearProcessNumbered"/>
    <dgm:cxn modelId="{238EDA1D-E4D4-9843-9D1A-0F42F882FA08}" type="presParOf" srcId="{95781312-6135-8041-897B-D3C772CB0B88}" destId="{A1E50266-5F44-264B-80FA-092BBE43E931}" srcOrd="2" destOrd="0" presId="urn:microsoft.com/office/officeart/2016/7/layout/BasicLinearProcessNumbered"/>
    <dgm:cxn modelId="{623D871E-CB66-FE4D-9A25-427DE066B625}" type="presParOf" srcId="{95781312-6135-8041-897B-D3C772CB0B88}" destId="{15B3AFE7-7E52-E443-BB6E-AC0F3B31948F}" srcOrd="3" destOrd="0" presId="urn:microsoft.com/office/officeart/2016/7/layout/BasicLinearProcessNumbered"/>
    <dgm:cxn modelId="{69178CCF-C99C-2A46-8381-53FD44D224A3}" type="presParOf" srcId="{32ED41CE-983F-A144-B6A3-44AB5D50ECD8}" destId="{809794D7-BD6D-1C40-822E-A8705EBAF18A}" srcOrd="1" destOrd="0" presId="urn:microsoft.com/office/officeart/2016/7/layout/BasicLinearProcessNumbered"/>
    <dgm:cxn modelId="{0CCB1424-7151-F841-8A1D-C81CC5E9447C}" type="presParOf" srcId="{32ED41CE-983F-A144-B6A3-44AB5D50ECD8}" destId="{03D8674A-BBD2-F94A-87E5-5576E23EDD97}" srcOrd="2" destOrd="0" presId="urn:microsoft.com/office/officeart/2016/7/layout/BasicLinearProcessNumbered"/>
    <dgm:cxn modelId="{D2295DE4-005C-574B-AC16-1D3CD59B9C7A}" type="presParOf" srcId="{03D8674A-BBD2-F94A-87E5-5576E23EDD97}" destId="{8AF674D9-567C-E749-9CE4-A12C102C8A3D}" srcOrd="0" destOrd="0" presId="urn:microsoft.com/office/officeart/2016/7/layout/BasicLinearProcessNumbered"/>
    <dgm:cxn modelId="{DB976B0F-86D9-5A4A-9E2B-1EBDB9A3595A}" type="presParOf" srcId="{03D8674A-BBD2-F94A-87E5-5576E23EDD97}" destId="{4E61545A-EE71-5D42-8279-2CDF07EB47E7}" srcOrd="1" destOrd="0" presId="urn:microsoft.com/office/officeart/2016/7/layout/BasicLinearProcessNumbered"/>
    <dgm:cxn modelId="{AF95DE1C-22C5-D04C-9F1D-D9FBD0D3EAF2}" type="presParOf" srcId="{03D8674A-BBD2-F94A-87E5-5576E23EDD97}" destId="{202EDC29-2B9C-184F-879E-341B1788404A}" srcOrd="2" destOrd="0" presId="urn:microsoft.com/office/officeart/2016/7/layout/BasicLinearProcessNumbered"/>
    <dgm:cxn modelId="{1D3289AF-EA35-794B-930F-6B7A5CC7A70D}" type="presParOf" srcId="{03D8674A-BBD2-F94A-87E5-5576E23EDD97}" destId="{751BEBB8-C089-0F4E-9382-E16146CF547D}" srcOrd="3" destOrd="0" presId="urn:microsoft.com/office/officeart/2016/7/layout/BasicLinearProcessNumbered"/>
    <dgm:cxn modelId="{C78E2303-FBE1-074F-8919-CB46B0835A2C}" type="presParOf" srcId="{32ED41CE-983F-A144-B6A3-44AB5D50ECD8}" destId="{311D54B2-B565-F14D-8984-6D05D3B6E420}" srcOrd="3" destOrd="0" presId="urn:microsoft.com/office/officeart/2016/7/layout/BasicLinearProcessNumbered"/>
    <dgm:cxn modelId="{5E2C6B91-DC41-664C-9A2E-81B6D1310BB4}" type="presParOf" srcId="{32ED41CE-983F-A144-B6A3-44AB5D50ECD8}" destId="{92848586-23D5-1E4C-AC50-1D6619580840}" srcOrd="4" destOrd="0" presId="urn:microsoft.com/office/officeart/2016/7/layout/BasicLinearProcessNumbered"/>
    <dgm:cxn modelId="{5A248445-E00A-6D49-AAA3-218911F9F603}" type="presParOf" srcId="{92848586-23D5-1E4C-AC50-1D6619580840}" destId="{30CAA4C0-A7F0-2E48-8E63-B731F32222C8}" srcOrd="0" destOrd="0" presId="urn:microsoft.com/office/officeart/2016/7/layout/BasicLinearProcessNumbered"/>
    <dgm:cxn modelId="{C65DAF38-DDB7-1E41-8C18-A033024D3940}" type="presParOf" srcId="{92848586-23D5-1E4C-AC50-1D6619580840}" destId="{E4870C86-F80A-C84E-9A1C-3359A5C02B2F}" srcOrd="1" destOrd="0" presId="urn:microsoft.com/office/officeart/2016/7/layout/BasicLinearProcessNumbered"/>
    <dgm:cxn modelId="{FB2E55FB-7DFD-D049-B292-8CF97E014C59}" type="presParOf" srcId="{92848586-23D5-1E4C-AC50-1D6619580840}" destId="{7FA4DC45-69E9-2C46-9EDA-BD3652B79B83}" srcOrd="2" destOrd="0" presId="urn:microsoft.com/office/officeart/2016/7/layout/BasicLinearProcessNumbered"/>
    <dgm:cxn modelId="{45DF9EDB-1820-2E44-AF48-2A1C0C6BFCF4}" type="presParOf" srcId="{92848586-23D5-1E4C-AC50-1D6619580840}" destId="{F2B516BF-6928-CA44-A761-D3F0D1B63F5A}"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69FF3D-51BD-4FC2-B0DE-A21D6091DA54}" type="doc">
      <dgm:prSet loTypeId="urn:microsoft.com/office/officeart/2016/7/layout/LinearBlockProcessNumbered" loCatId="process" qsTypeId="urn:microsoft.com/office/officeart/2005/8/quickstyle/simple1" qsCatId="simple" csTypeId="urn:microsoft.com/office/officeart/2005/8/colors/colorful4" csCatId="colorful" phldr="1"/>
      <dgm:spPr/>
      <dgm:t>
        <a:bodyPr/>
        <a:lstStyle/>
        <a:p>
          <a:endParaRPr lang="en-US"/>
        </a:p>
      </dgm:t>
    </dgm:pt>
    <dgm:pt modelId="{6AD42ED9-4D24-4430-ADB3-241A6B63862B}">
      <dgm:prSet/>
      <dgm:spPr/>
      <dgm:t>
        <a:bodyPr/>
        <a:lstStyle/>
        <a:p>
          <a:r>
            <a:rPr lang="en-US" spc="300" dirty="0">
              <a:latin typeface="Avenir Next LT Pro" panose="020B0504020202020204" pitchFamily="34" charset="77"/>
            </a:rPr>
            <a:t>maximum</a:t>
          </a:r>
        </a:p>
      </dgm:t>
    </dgm:pt>
    <dgm:pt modelId="{5B7534C5-A628-4D3B-9E7B-9C839AAA9977}" type="parTrans" cxnId="{774C1855-E3B4-4A58-A7F2-79255FDA8BCE}">
      <dgm:prSet/>
      <dgm:spPr/>
      <dgm:t>
        <a:bodyPr/>
        <a:lstStyle/>
        <a:p>
          <a:endParaRPr lang="en-US"/>
        </a:p>
      </dgm:t>
    </dgm:pt>
    <dgm:pt modelId="{2ECB4895-A6EC-4494-A3CF-449F9F35BFCC}" type="sibTrans" cxnId="{774C1855-E3B4-4A58-A7F2-79255FDA8BCE}">
      <dgm:prSet phldrT="01" phldr="0"/>
      <dgm:spPr/>
      <dgm:t>
        <a:bodyPr/>
        <a:lstStyle/>
        <a:p>
          <a:r>
            <a:rPr lang="en-US"/>
            <a:t>01</a:t>
          </a:r>
        </a:p>
      </dgm:t>
    </dgm:pt>
    <dgm:pt modelId="{5C1702D4-6844-4F8C-838E-972B30B7DBB3}">
      <dgm:prSet/>
      <dgm:spPr/>
      <dgm:t>
        <a:bodyPr/>
        <a:lstStyle/>
        <a:p>
          <a:r>
            <a:rPr lang="en-US" spc="300" dirty="0">
              <a:latin typeface="Avenir Next LT Pro" panose="020B0504020202020204" pitchFamily="34" charset="77"/>
            </a:rPr>
            <a:t>minimum</a:t>
          </a:r>
        </a:p>
      </dgm:t>
    </dgm:pt>
    <dgm:pt modelId="{CFA2E535-4CE5-4F1D-8C81-5921A82A2FCC}" type="parTrans" cxnId="{E348C1C9-32E7-4E8B-AD51-68B6E5CB5DA7}">
      <dgm:prSet/>
      <dgm:spPr/>
      <dgm:t>
        <a:bodyPr/>
        <a:lstStyle/>
        <a:p>
          <a:endParaRPr lang="en-US"/>
        </a:p>
      </dgm:t>
    </dgm:pt>
    <dgm:pt modelId="{8F39348A-8D97-4636-9DF2-2AA0EC3381E0}" type="sibTrans" cxnId="{E348C1C9-32E7-4E8B-AD51-68B6E5CB5DA7}">
      <dgm:prSet phldrT="03" phldr="0"/>
      <dgm:spPr/>
      <dgm:t>
        <a:bodyPr/>
        <a:lstStyle/>
        <a:p>
          <a:r>
            <a:rPr lang="en-US"/>
            <a:t>03</a:t>
          </a:r>
        </a:p>
      </dgm:t>
    </dgm:pt>
    <dgm:pt modelId="{8205698A-4C59-4982-8D7A-4334DFE8618D}">
      <dgm:prSet/>
      <dgm:spPr/>
      <dgm:t>
        <a:bodyPr/>
        <a:lstStyle/>
        <a:p>
          <a:r>
            <a:rPr lang="en-US" spc="300" dirty="0">
              <a:latin typeface="Avenir Next LT Pro" panose="020B0504020202020204" pitchFamily="34" charset="77"/>
            </a:rPr>
            <a:t>user a: 14.54 sec</a:t>
          </a:r>
        </a:p>
      </dgm:t>
    </dgm:pt>
    <dgm:pt modelId="{AD936242-DFC1-4D59-A1D7-A0B55DBAF6B0}" type="parTrans" cxnId="{C7520D5A-4132-44ED-A7E2-A71D919F2B56}">
      <dgm:prSet/>
      <dgm:spPr/>
      <dgm:t>
        <a:bodyPr/>
        <a:lstStyle/>
        <a:p>
          <a:endParaRPr lang="en-US"/>
        </a:p>
      </dgm:t>
    </dgm:pt>
    <dgm:pt modelId="{3ED46DB4-8FD4-4536-9D4B-7A0DCBDD1CC8}" type="sibTrans" cxnId="{C7520D5A-4132-44ED-A7E2-A71D919F2B56}">
      <dgm:prSet/>
      <dgm:spPr/>
      <dgm:t>
        <a:bodyPr/>
        <a:lstStyle/>
        <a:p>
          <a:endParaRPr lang="en-US"/>
        </a:p>
      </dgm:t>
    </dgm:pt>
    <dgm:pt modelId="{1D5DB28B-7765-41B3-8ADF-9372C5DC90B8}">
      <dgm:prSet/>
      <dgm:spPr/>
      <dgm:t>
        <a:bodyPr/>
        <a:lstStyle/>
        <a:p>
          <a:r>
            <a:rPr lang="en-US" spc="300" dirty="0">
              <a:latin typeface="Avenir Next LT Pro" panose="020B0504020202020204" pitchFamily="34" charset="77"/>
            </a:rPr>
            <a:t>user b: 12.22 sec</a:t>
          </a:r>
        </a:p>
      </dgm:t>
    </dgm:pt>
    <dgm:pt modelId="{97903DB5-F1ED-4885-A77E-0894BE7C2285}" type="parTrans" cxnId="{7A6660B4-1DA9-4E34-B096-6A6175928464}">
      <dgm:prSet/>
      <dgm:spPr/>
      <dgm:t>
        <a:bodyPr/>
        <a:lstStyle/>
        <a:p>
          <a:endParaRPr lang="en-US"/>
        </a:p>
      </dgm:t>
    </dgm:pt>
    <dgm:pt modelId="{53DAFB8C-6E3A-4226-8C53-0F42ACD7CED7}" type="sibTrans" cxnId="{7A6660B4-1DA9-4E34-B096-6A6175928464}">
      <dgm:prSet/>
      <dgm:spPr/>
      <dgm:t>
        <a:bodyPr/>
        <a:lstStyle/>
        <a:p>
          <a:endParaRPr lang="en-US"/>
        </a:p>
      </dgm:t>
    </dgm:pt>
    <dgm:pt modelId="{513F1274-3267-4845-8E3B-95F84B236674}">
      <dgm:prSet/>
      <dgm:spPr/>
      <dgm:t>
        <a:bodyPr/>
        <a:lstStyle/>
        <a:p>
          <a:r>
            <a:rPr lang="en-US" spc="300" dirty="0">
              <a:latin typeface="Avenir Next LT Pro" panose="020B0504020202020204" pitchFamily="34" charset="77"/>
            </a:rPr>
            <a:t>user a: 29.08 sec</a:t>
          </a:r>
        </a:p>
      </dgm:t>
    </dgm:pt>
    <dgm:pt modelId="{31EA6EC5-65E7-6E4C-9D7C-4967D8A28BFC}" type="parTrans" cxnId="{C7B1C95E-02CF-4D44-8563-CFE530AA9C60}">
      <dgm:prSet/>
      <dgm:spPr/>
      <dgm:t>
        <a:bodyPr/>
        <a:lstStyle/>
        <a:p>
          <a:endParaRPr lang="en-US"/>
        </a:p>
      </dgm:t>
    </dgm:pt>
    <dgm:pt modelId="{DBAA5E69-620C-5D42-B760-0049F43D2C4D}" type="sibTrans" cxnId="{C7B1C95E-02CF-4D44-8563-CFE530AA9C60}">
      <dgm:prSet/>
      <dgm:spPr/>
      <dgm:t>
        <a:bodyPr/>
        <a:lstStyle/>
        <a:p>
          <a:endParaRPr lang="en-US"/>
        </a:p>
      </dgm:t>
    </dgm:pt>
    <dgm:pt modelId="{8F6E978E-5AF9-044B-8E98-2C4D0BCA4699}">
      <dgm:prSet/>
      <dgm:spPr/>
      <dgm:t>
        <a:bodyPr/>
        <a:lstStyle/>
        <a:p>
          <a:r>
            <a:rPr lang="en-US" spc="300" dirty="0">
              <a:latin typeface="Avenir Next LT Pro" panose="020B0504020202020204" pitchFamily="34" charset="77"/>
            </a:rPr>
            <a:t>user b: 26.34 sec</a:t>
          </a:r>
        </a:p>
      </dgm:t>
    </dgm:pt>
    <dgm:pt modelId="{3A8ACB93-01B2-E046-9095-9477DAEFA4AD}" type="parTrans" cxnId="{F381BFFA-AFAC-5F47-8A54-BF92059DF83E}">
      <dgm:prSet/>
      <dgm:spPr/>
      <dgm:t>
        <a:bodyPr/>
        <a:lstStyle/>
        <a:p>
          <a:endParaRPr lang="en-US"/>
        </a:p>
      </dgm:t>
    </dgm:pt>
    <dgm:pt modelId="{F3F0D05F-108A-194C-BD76-9D5A3B0C3CDE}" type="sibTrans" cxnId="{F381BFFA-AFAC-5F47-8A54-BF92059DF83E}">
      <dgm:prSet/>
      <dgm:spPr/>
      <dgm:t>
        <a:bodyPr/>
        <a:lstStyle/>
        <a:p>
          <a:endParaRPr lang="en-US"/>
        </a:p>
      </dgm:t>
    </dgm:pt>
    <dgm:pt modelId="{3443B795-A196-7E46-B6F6-B08C45AB7D76}">
      <dgm:prSet/>
      <dgm:spPr/>
      <dgm:t>
        <a:bodyPr/>
        <a:lstStyle/>
        <a:p>
          <a:r>
            <a:rPr lang="en-US" spc="300" dirty="0">
              <a:latin typeface="Avenir Book" panose="02000503020000020003" pitchFamily="2" charset="0"/>
            </a:rPr>
            <a:t>medium</a:t>
          </a:r>
        </a:p>
      </dgm:t>
    </dgm:pt>
    <dgm:pt modelId="{E7D20AC4-DA6C-0440-B3CD-A98A70883B0D}" type="parTrans" cxnId="{7EBE5FA2-C4BA-F04C-B2BF-D443BF6DA23C}">
      <dgm:prSet/>
      <dgm:spPr/>
      <dgm:t>
        <a:bodyPr/>
        <a:lstStyle/>
        <a:p>
          <a:endParaRPr lang="en-US"/>
        </a:p>
      </dgm:t>
    </dgm:pt>
    <dgm:pt modelId="{0805C06C-8977-6A43-843C-C0ABA0687780}" type="sibTrans" cxnId="{7EBE5FA2-C4BA-F04C-B2BF-D443BF6DA23C}">
      <dgm:prSet phldrT="02" phldr="0"/>
      <dgm:spPr/>
      <dgm:t>
        <a:bodyPr/>
        <a:lstStyle/>
        <a:p>
          <a:r>
            <a:rPr lang="en-US"/>
            <a:t>02</a:t>
          </a:r>
        </a:p>
      </dgm:t>
    </dgm:pt>
    <dgm:pt modelId="{3DBBB7CF-DB1D-0F47-9EEC-15A1351D2970}">
      <dgm:prSet/>
      <dgm:spPr/>
      <dgm:t>
        <a:bodyPr/>
        <a:lstStyle/>
        <a:p>
          <a:r>
            <a:rPr lang="en-US" spc="300" dirty="0">
              <a:latin typeface="Avenir Book" panose="02000503020000020003" pitchFamily="2" charset="0"/>
            </a:rPr>
            <a:t>user a: 24.28 sec</a:t>
          </a:r>
        </a:p>
      </dgm:t>
    </dgm:pt>
    <dgm:pt modelId="{87EAB8B5-7C53-914C-B49B-AE5695E32E80}" type="parTrans" cxnId="{222D33CF-33B0-9043-8195-4DEE792A3909}">
      <dgm:prSet/>
      <dgm:spPr/>
      <dgm:t>
        <a:bodyPr/>
        <a:lstStyle/>
        <a:p>
          <a:endParaRPr lang="en-US"/>
        </a:p>
      </dgm:t>
    </dgm:pt>
    <dgm:pt modelId="{E4DE7712-4CB5-EA42-9A31-2F14CCAA63FD}" type="sibTrans" cxnId="{222D33CF-33B0-9043-8195-4DEE792A3909}">
      <dgm:prSet/>
      <dgm:spPr/>
      <dgm:t>
        <a:bodyPr/>
        <a:lstStyle/>
        <a:p>
          <a:endParaRPr lang="en-US"/>
        </a:p>
      </dgm:t>
    </dgm:pt>
    <dgm:pt modelId="{EE9B0C88-4577-984D-9B35-D67C2752D2C5}">
      <dgm:prSet/>
      <dgm:spPr/>
      <dgm:t>
        <a:bodyPr/>
        <a:lstStyle/>
        <a:p>
          <a:r>
            <a:rPr lang="en-US" spc="300" dirty="0">
              <a:latin typeface="Avenir Book" panose="02000503020000020003" pitchFamily="2" charset="0"/>
            </a:rPr>
            <a:t>user b: 19.65 sec</a:t>
          </a:r>
        </a:p>
      </dgm:t>
    </dgm:pt>
    <dgm:pt modelId="{F83C6E1B-C962-D849-B6E3-049251DD7723}" type="parTrans" cxnId="{49E06271-DAAE-2644-8DAC-95508C40E006}">
      <dgm:prSet/>
      <dgm:spPr/>
      <dgm:t>
        <a:bodyPr/>
        <a:lstStyle/>
        <a:p>
          <a:endParaRPr lang="en-US"/>
        </a:p>
      </dgm:t>
    </dgm:pt>
    <dgm:pt modelId="{F89CA76E-2263-BB40-ADB9-4A126C5C6072}" type="sibTrans" cxnId="{49E06271-DAAE-2644-8DAC-95508C40E006}">
      <dgm:prSet/>
      <dgm:spPr/>
      <dgm:t>
        <a:bodyPr/>
        <a:lstStyle/>
        <a:p>
          <a:endParaRPr lang="en-US"/>
        </a:p>
      </dgm:t>
    </dgm:pt>
    <dgm:pt modelId="{65E342DB-2D8C-B94D-B8A0-F243B3C380D5}" type="pres">
      <dgm:prSet presAssocID="{D669FF3D-51BD-4FC2-B0DE-A21D6091DA54}" presName="Name0" presStyleCnt="0">
        <dgm:presLayoutVars>
          <dgm:animLvl val="lvl"/>
          <dgm:resizeHandles val="exact"/>
        </dgm:presLayoutVars>
      </dgm:prSet>
      <dgm:spPr/>
    </dgm:pt>
    <dgm:pt modelId="{ECD8D0FD-B5AA-0C42-8681-FA5CF0B905D5}" type="pres">
      <dgm:prSet presAssocID="{6AD42ED9-4D24-4430-ADB3-241A6B63862B}" presName="compositeNode" presStyleCnt="0">
        <dgm:presLayoutVars>
          <dgm:bulletEnabled val="1"/>
        </dgm:presLayoutVars>
      </dgm:prSet>
      <dgm:spPr/>
    </dgm:pt>
    <dgm:pt modelId="{FCC31E9B-33CB-6F4C-91BA-E0D443547F3E}" type="pres">
      <dgm:prSet presAssocID="{6AD42ED9-4D24-4430-ADB3-241A6B63862B}" presName="bgRect" presStyleLbl="alignNode1" presStyleIdx="0" presStyleCnt="3"/>
      <dgm:spPr/>
    </dgm:pt>
    <dgm:pt modelId="{677FC6F5-A89D-A141-9796-01EABCE7B01F}" type="pres">
      <dgm:prSet presAssocID="{2ECB4895-A6EC-4494-A3CF-449F9F35BFCC}" presName="sibTransNodeRect" presStyleLbl="alignNode1" presStyleIdx="0" presStyleCnt="3">
        <dgm:presLayoutVars>
          <dgm:chMax val="0"/>
          <dgm:bulletEnabled val="1"/>
        </dgm:presLayoutVars>
      </dgm:prSet>
      <dgm:spPr/>
    </dgm:pt>
    <dgm:pt modelId="{C5D02361-8A4F-8B4F-8297-61B2B8E5FAD3}" type="pres">
      <dgm:prSet presAssocID="{6AD42ED9-4D24-4430-ADB3-241A6B63862B}" presName="nodeRect" presStyleLbl="alignNode1" presStyleIdx="0" presStyleCnt="3">
        <dgm:presLayoutVars>
          <dgm:bulletEnabled val="1"/>
        </dgm:presLayoutVars>
      </dgm:prSet>
      <dgm:spPr/>
    </dgm:pt>
    <dgm:pt modelId="{4DD62469-BA1F-A344-84EB-89017F3725D3}" type="pres">
      <dgm:prSet presAssocID="{2ECB4895-A6EC-4494-A3CF-449F9F35BFCC}" presName="sibTrans" presStyleCnt="0"/>
      <dgm:spPr/>
    </dgm:pt>
    <dgm:pt modelId="{B2C8A3E4-75ED-A44A-9315-089F3C94A86A}" type="pres">
      <dgm:prSet presAssocID="{3443B795-A196-7E46-B6F6-B08C45AB7D76}" presName="compositeNode" presStyleCnt="0">
        <dgm:presLayoutVars>
          <dgm:bulletEnabled val="1"/>
        </dgm:presLayoutVars>
      </dgm:prSet>
      <dgm:spPr/>
    </dgm:pt>
    <dgm:pt modelId="{9A8DE36C-DDE9-B549-96D8-13B33BB012BE}" type="pres">
      <dgm:prSet presAssocID="{3443B795-A196-7E46-B6F6-B08C45AB7D76}" presName="bgRect" presStyleLbl="alignNode1" presStyleIdx="1" presStyleCnt="3"/>
      <dgm:spPr/>
    </dgm:pt>
    <dgm:pt modelId="{626EE3B4-D496-7149-B46B-8C7F38A2EA6C}" type="pres">
      <dgm:prSet presAssocID="{0805C06C-8977-6A43-843C-C0ABA0687780}" presName="sibTransNodeRect" presStyleLbl="alignNode1" presStyleIdx="1" presStyleCnt="3">
        <dgm:presLayoutVars>
          <dgm:chMax val="0"/>
          <dgm:bulletEnabled val="1"/>
        </dgm:presLayoutVars>
      </dgm:prSet>
      <dgm:spPr/>
    </dgm:pt>
    <dgm:pt modelId="{72183830-D050-4846-8398-8B3BF0CE0B79}" type="pres">
      <dgm:prSet presAssocID="{3443B795-A196-7E46-B6F6-B08C45AB7D76}" presName="nodeRect" presStyleLbl="alignNode1" presStyleIdx="1" presStyleCnt="3">
        <dgm:presLayoutVars>
          <dgm:bulletEnabled val="1"/>
        </dgm:presLayoutVars>
      </dgm:prSet>
      <dgm:spPr/>
    </dgm:pt>
    <dgm:pt modelId="{F8B56CC9-B020-CD47-9DF1-30B1E91F4975}" type="pres">
      <dgm:prSet presAssocID="{0805C06C-8977-6A43-843C-C0ABA0687780}" presName="sibTrans" presStyleCnt="0"/>
      <dgm:spPr/>
    </dgm:pt>
    <dgm:pt modelId="{FFA6B2DE-3EB4-9E47-AE7B-3C145BD2A7C2}" type="pres">
      <dgm:prSet presAssocID="{5C1702D4-6844-4F8C-838E-972B30B7DBB3}" presName="compositeNode" presStyleCnt="0">
        <dgm:presLayoutVars>
          <dgm:bulletEnabled val="1"/>
        </dgm:presLayoutVars>
      </dgm:prSet>
      <dgm:spPr/>
    </dgm:pt>
    <dgm:pt modelId="{11708EA7-80A5-BE4E-B347-68EE2EFF8380}" type="pres">
      <dgm:prSet presAssocID="{5C1702D4-6844-4F8C-838E-972B30B7DBB3}" presName="bgRect" presStyleLbl="alignNode1" presStyleIdx="2" presStyleCnt="3"/>
      <dgm:spPr/>
    </dgm:pt>
    <dgm:pt modelId="{54C0B5FC-8331-5E4A-8354-A46D33628589}" type="pres">
      <dgm:prSet presAssocID="{8F39348A-8D97-4636-9DF2-2AA0EC3381E0}" presName="sibTransNodeRect" presStyleLbl="alignNode1" presStyleIdx="2" presStyleCnt="3">
        <dgm:presLayoutVars>
          <dgm:chMax val="0"/>
          <dgm:bulletEnabled val="1"/>
        </dgm:presLayoutVars>
      </dgm:prSet>
      <dgm:spPr/>
    </dgm:pt>
    <dgm:pt modelId="{EFC6447F-93C8-4F4C-B8FF-B055C585C470}" type="pres">
      <dgm:prSet presAssocID="{5C1702D4-6844-4F8C-838E-972B30B7DBB3}" presName="nodeRect" presStyleLbl="alignNode1" presStyleIdx="2" presStyleCnt="3">
        <dgm:presLayoutVars>
          <dgm:bulletEnabled val="1"/>
        </dgm:presLayoutVars>
      </dgm:prSet>
      <dgm:spPr/>
    </dgm:pt>
  </dgm:ptLst>
  <dgm:cxnLst>
    <dgm:cxn modelId="{8E3A820B-5D10-D44A-8825-8799BE853D96}" type="presOf" srcId="{6AD42ED9-4D24-4430-ADB3-241A6B63862B}" destId="{C5D02361-8A4F-8B4F-8297-61B2B8E5FAD3}" srcOrd="1" destOrd="0" presId="urn:microsoft.com/office/officeart/2016/7/layout/LinearBlockProcessNumbered"/>
    <dgm:cxn modelId="{B1AD7F1B-526A-BA42-B467-A43A092739E1}" type="presOf" srcId="{D669FF3D-51BD-4FC2-B0DE-A21D6091DA54}" destId="{65E342DB-2D8C-B94D-B8A0-F243B3C380D5}" srcOrd="0" destOrd="0" presId="urn:microsoft.com/office/officeart/2016/7/layout/LinearBlockProcessNumbered"/>
    <dgm:cxn modelId="{7602A11C-716D-D445-A976-303A4BD93CAB}" type="presOf" srcId="{5C1702D4-6844-4F8C-838E-972B30B7DBB3}" destId="{11708EA7-80A5-BE4E-B347-68EE2EFF8380}" srcOrd="0" destOrd="0" presId="urn:microsoft.com/office/officeart/2016/7/layout/LinearBlockProcessNumbered"/>
    <dgm:cxn modelId="{AC760229-3DEB-2642-9CE0-B2229F356E2D}" type="presOf" srcId="{8205698A-4C59-4982-8D7A-4334DFE8618D}" destId="{EFC6447F-93C8-4F4C-B8FF-B055C585C470}" srcOrd="0" destOrd="1" presId="urn:microsoft.com/office/officeart/2016/7/layout/LinearBlockProcessNumbered"/>
    <dgm:cxn modelId="{5F956B40-CAFB-4E4E-8E5A-77F59FC4BAD5}" type="presOf" srcId="{2ECB4895-A6EC-4494-A3CF-449F9F35BFCC}" destId="{677FC6F5-A89D-A141-9796-01EABCE7B01F}" srcOrd="0" destOrd="0" presId="urn:microsoft.com/office/officeart/2016/7/layout/LinearBlockProcessNumbered"/>
    <dgm:cxn modelId="{CBBE3D54-2828-1744-A3BE-CF06BAE4297E}" type="presOf" srcId="{5C1702D4-6844-4F8C-838E-972B30B7DBB3}" destId="{EFC6447F-93C8-4F4C-B8FF-B055C585C470}" srcOrd="1" destOrd="0" presId="urn:microsoft.com/office/officeart/2016/7/layout/LinearBlockProcessNumbered"/>
    <dgm:cxn modelId="{774C1855-E3B4-4A58-A7F2-79255FDA8BCE}" srcId="{D669FF3D-51BD-4FC2-B0DE-A21D6091DA54}" destId="{6AD42ED9-4D24-4430-ADB3-241A6B63862B}" srcOrd="0" destOrd="0" parTransId="{5B7534C5-A628-4D3B-9E7B-9C839AAA9977}" sibTransId="{2ECB4895-A6EC-4494-A3CF-449F9F35BFCC}"/>
    <dgm:cxn modelId="{4055BE58-4A2F-9C4C-A4DD-607A3BDCE8CC}" type="presOf" srcId="{6AD42ED9-4D24-4430-ADB3-241A6B63862B}" destId="{FCC31E9B-33CB-6F4C-91BA-E0D443547F3E}" srcOrd="0" destOrd="0" presId="urn:microsoft.com/office/officeart/2016/7/layout/LinearBlockProcessNumbered"/>
    <dgm:cxn modelId="{C7520D5A-4132-44ED-A7E2-A71D919F2B56}" srcId="{5C1702D4-6844-4F8C-838E-972B30B7DBB3}" destId="{8205698A-4C59-4982-8D7A-4334DFE8618D}" srcOrd="0" destOrd="0" parTransId="{AD936242-DFC1-4D59-A1D7-A0B55DBAF6B0}" sibTransId="{3ED46DB4-8FD4-4536-9D4B-7A0DCBDD1CC8}"/>
    <dgm:cxn modelId="{C7B1C95E-02CF-4D44-8563-CFE530AA9C60}" srcId="{6AD42ED9-4D24-4430-ADB3-241A6B63862B}" destId="{513F1274-3267-4845-8E3B-95F84B236674}" srcOrd="0" destOrd="0" parTransId="{31EA6EC5-65E7-6E4C-9D7C-4967D8A28BFC}" sibTransId="{DBAA5E69-620C-5D42-B760-0049F43D2C4D}"/>
    <dgm:cxn modelId="{CA37F965-C99F-B040-9DDC-9BC98B7009F7}" type="presOf" srcId="{0805C06C-8977-6A43-843C-C0ABA0687780}" destId="{626EE3B4-D496-7149-B46B-8C7F38A2EA6C}" srcOrd="0" destOrd="0" presId="urn:microsoft.com/office/officeart/2016/7/layout/LinearBlockProcessNumbered"/>
    <dgm:cxn modelId="{9DE4AD70-C429-9946-95BF-E978B0768D28}" type="presOf" srcId="{EE9B0C88-4577-984D-9B35-D67C2752D2C5}" destId="{72183830-D050-4846-8398-8B3BF0CE0B79}" srcOrd="0" destOrd="2" presId="urn:microsoft.com/office/officeart/2016/7/layout/LinearBlockProcessNumbered"/>
    <dgm:cxn modelId="{49E06271-DAAE-2644-8DAC-95508C40E006}" srcId="{3443B795-A196-7E46-B6F6-B08C45AB7D76}" destId="{EE9B0C88-4577-984D-9B35-D67C2752D2C5}" srcOrd="1" destOrd="0" parTransId="{F83C6E1B-C962-D849-B6E3-049251DD7723}" sibTransId="{F89CA76E-2263-BB40-ADB9-4A126C5C6072}"/>
    <dgm:cxn modelId="{01BE007E-5A3F-7B4F-AD9D-F274B0666BC5}" type="presOf" srcId="{3DBBB7CF-DB1D-0F47-9EEC-15A1351D2970}" destId="{72183830-D050-4846-8398-8B3BF0CE0B79}" srcOrd="0" destOrd="1" presId="urn:microsoft.com/office/officeart/2016/7/layout/LinearBlockProcessNumbered"/>
    <dgm:cxn modelId="{3ECB4489-70BE-A743-9E01-B67F8D693E3F}" type="presOf" srcId="{513F1274-3267-4845-8E3B-95F84B236674}" destId="{C5D02361-8A4F-8B4F-8297-61B2B8E5FAD3}" srcOrd="0" destOrd="1" presId="urn:microsoft.com/office/officeart/2016/7/layout/LinearBlockProcessNumbered"/>
    <dgm:cxn modelId="{7CF6C097-78A4-6546-84B5-A5E935C9C5A4}" type="presOf" srcId="{3443B795-A196-7E46-B6F6-B08C45AB7D76}" destId="{72183830-D050-4846-8398-8B3BF0CE0B79}" srcOrd="1" destOrd="0" presId="urn:microsoft.com/office/officeart/2016/7/layout/LinearBlockProcessNumbered"/>
    <dgm:cxn modelId="{7EBE5FA2-C4BA-F04C-B2BF-D443BF6DA23C}" srcId="{D669FF3D-51BD-4FC2-B0DE-A21D6091DA54}" destId="{3443B795-A196-7E46-B6F6-B08C45AB7D76}" srcOrd="1" destOrd="0" parTransId="{E7D20AC4-DA6C-0440-B3CD-A98A70883B0D}" sibTransId="{0805C06C-8977-6A43-843C-C0ABA0687780}"/>
    <dgm:cxn modelId="{7A6660B4-1DA9-4E34-B096-6A6175928464}" srcId="{5C1702D4-6844-4F8C-838E-972B30B7DBB3}" destId="{1D5DB28B-7765-41B3-8ADF-9372C5DC90B8}" srcOrd="1" destOrd="0" parTransId="{97903DB5-F1ED-4885-A77E-0894BE7C2285}" sibTransId="{53DAFB8C-6E3A-4226-8C53-0F42ACD7CED7}"/>
    <dgm:cxn modelId="{BF52D5B7-CFF4-B946-A33F-15870EDFC7A4}" type="presOf" srcId="{8F39348A-8D97-4636-9DF2-2AA0EC3381E0}" destId="{54C0B5FC-8331-5E4A-8354-A46D33628589}" srcOrd="0" destOrd="0" presId="urn:microsoft.com/office/officeart/2016/7/layout/LinearBlockProcessNumbered"/>
    <dgm:cxn modelId="{E348C1C9-32E7-4E8B-AD51-68B6E5CB5DA7}" srcId="{D669FF3D-51BD-4FC2-B0DE-A21D6091DA54}" destId="{5C1702D4-6844-4F8C-838E-972B30B7DBB3}" srcOrd="2" destOrd="0" parTransId="{CFA2E535-4CE5-4F1D-8C81-5921A82A2FCC}" sibTransId="{8F39348A-8D97-4636-9DF2-2AA0EC3381E0}"/>
    <dgm:cxn modelId="{222D33CF-33B0-9043-8195-4DEE792A3909}" srcId="{3443B795-A196-7E46-B6F6-B08C45AB7D76}" destId="{3DBBB7CF-DB1D-0F47-9EEC-15A1351D2970}" srcOrd="0" destOrd="0" parTransId="{87EAB8B5-7C53-914C-B49B-AE5695E32E80}" sibTransId="{E4DE7712-4CB5-EA42-9A31-2F14CCAA63FD}"/>
    <dgm:cxn modelId="{4F5F19E6-735E-EC47-B5D0-A682D3428AED}" type="presOf" srcId="{8F6E978E-5AF9-044B-8E98-2C4D0BCA4699}" destId="{C5D02361-8A4F-8B4F-8297-61B2B8E5FAD3}" srcOrd="0" destOrd="2" presId="urn:microsoft.com/office/officeart/2016/7/layout/LinearBlockProcessNumbered"/>
    <dgm:cxn modelId="{7B3269F9-426C-7649-8861-2FF6D4C29B57}" type="presOf" srcId="{3443B795-A196-7E46-B6F6-B08C45AB7D76}" destId="{9A8DE36C-DDE9-B549-96D8-13B33BB012BE}" srcOrd="0" destOrd="0" presId="urn:microsoft.com/office/officeart/2016/7/layout/LinearBlockProcessNumbered"/>
    <dgm:cxn modelId="{F381BFFA-AFAC-5F47-8A54-BF92059DF83E}" srcId="{6AD42ED9-4D24-4430-ADB3-241A6B63862B}" destId="{8F6E978E-5AF9-044B-8E98-2C4D0BCA4699}" srcOrd="1" destOrd="0" parTransId="{3A8ACB93-01B2-E046-9095-9477DAEFA4AD}" sibTransId="{F3F0D05F-108A-194C-BD76-9D5A3B0C3CDE}"/>
    <dgm:cxn modelId="{1AE9E1FC-12F3-5049-9A0A-042E25BFD3F8}" type="presOf" srcId="{1D5DB28B-7765-41B3-8ADF-9372C5DC90B8}" destId="{EFC6447F-93C8-4F4C-B8FF-B055C585C470}" srcOrd="0" destOrd="2" presId="urn:microsoft.com/office/officeart/2016/7/layout/LinearBlockProcessNumbered"/>
    <dgm:cxn modelId="{E501E0C2-BF66-5F46-A928-5F9924D5ACEA}" type="presParOf" srcId="{65E342DB-2D8C-B94D-B8A0-F243B3C380D5}" destId="{ECD8D0FD-B5AA-0C42-8681-FA5CF0B905D5}" srcOrd="0" destOrd="0" presId="urn:microsoft.com/office/officeart/2016/7/layout/LinearBlockProcessNumbered"/>
    <dgm:cxn modelId="{5A66FF12-08ED-5944-9A57-A1F58343035B}" type="presParOf" srcId="{ECD8D0FD-B5AA-0C42-8681-FA5CF0B905D5}" destId="{FCC31E9B-33CB-6F4C-91BA-E0D443547F3E}" srcOrd="0" destOrd="0" presId="urn:microsoft.com/office/officeart/2016/7/layout/LinearBlockProcessNumbered"/>
    <dgm:cxn modelId="{1A7AB6D7-BE33-914B-A66A-F052C82287C8}" type="presParOf" srcId="{ECD8D0FD-B5AA-0C42-8681-FA5CF0B905D5}" destId="{677FC6F5-A89D-A141-9796-01EABCE7B01F}" srcOrd="1" destOrd="0" presId="urn:microsoft.com/office/officeart/2016/7/layout/LinearBlockProcessNumbered"/>
    <dgm:cxn modelId="{CB0C1214-F789-3045-94B1-7019F546F3F0}" type="presParOf" srcId="{ECD8D0FD-B5AA-0C42-8681-FA5CF0B905D5}" destId="{C5D02361-8A4F-8B4F-8297-61B2B8E5FAD3}" srcOrd="2" destOrd="0" presId="urn:microsoft.com/office/officeart/2016/7/layout/LinearBlockProcessNumbered"/>
    <dgm:cxn modelId="{2E7F2A7C-0B88-1B4A-BB9B-17474897DADD}" type="presParOf" srcId="{65E342DB-2D8C-B94D-B8A0-F243B3C380D5}" destId="{4DD62469-BA1F-A344-84EB-89017F3725D3}" srcOrd="1" destOrd="0" presId="urn:microsoft.com/office/officeart/2016/7/layout/LinearBlockProcessNumbered"/>
    <dgm:cxn modelId="{BD1B2E9E-05F8-6C47-B28F-F9575DA255AF}" type="presParOf" srcId="{65E342DB-2D8C-B94D-B8A0-F243B3C380D5}" destId="{B2C8A3E4-75ED-A44A-9315-089F3C94A86A}" srcOrd="2" destOrd="0" presId="urn:microsoft.com/office/officeart/2016/7/layout/LinearBlockProcessNumbered"/>
    <dgm:cxn modelId="{A5643918-2498-0D48-A6F7-C808A01D299A}" type="presParOf" srcId="{B2C8A3E4-75ED-A44A-9315-089F3C94A86A}" destId="{9A8DE36C-DDE9-B549-96D8-13B33BB012BE}" srcOrd="0" destOrd="0" presId="urn:microsoft.com/office/officeart/2016/7/layout/LinearBlockProcessNumbered"/>
    <dgm:cxn modelId="{70DF8A5C-8D27-5B4B-9FBC-9B5D69EB7597}" type="presParOf" srcId="{B2C8A3E4-75ED-A44A-9315-089F3C94A86A}" destId="{626EE3B4-D496-7149-B46B-8C7F38A2EA6C}" srcOrd="1" destOrd="0" presId="urn:microsoft.com/office/officeart/2016/7/layout/LinearBlockProcessNumbered"/>
    <dgm:cxn modelId="{C6D904D9-D430-9640-A364-19CA653DB079}" type="presParOf" srcId="{B2C8A3E4-75ED-A44A-9315-089F3C94A86A}" destId="{72183830-D050-4846-8398-8B3BF0CE0B79}" srcOrd="2" destOrd="0" presId="urn:microsoft.com/office/officeart/2016/7/layout/LinearBlockProcessNumbered"/>
    <dgm:cxn modelId="{7445363E-8C40-0F4A-9DCE-65CDA744265A}" type="presParOf" srcId="{65E342DB-2D8C-B94D-B8A0-F243B3C380D5}" destId="{F8B56CC9-B020-CD47-9DF1-30B1E91F4975}" srcOrd="3" destOrd="0" presId="urn:microsoft.com/office/officeart/2016/7/layout/LinearBlockProcessNumbered"/>
    <dgm:cxn modelId="{DB5FBD0D-4A6D-9445-B897-24966E55F088}" type="presParOf" srcId="{65E342DB-2D8C-B94D-B8A0-F243B3C380D5}" destId="{FFA6B2DE-3EB4-9E47-AE7B-3C145BD2A7C2}" srcOrd="4" destOrd="0" presId="urn:microsoft.com/office/officeart/2016/7/layout/LinearBlockProcessNumbered"/>
    <dgm:cxn modelId="{326E8887-2EED-B045-BC9B-AF83FE5E49FA}" type="presParOf" srcId="{FFA6B2DE-3EB4-9E47-AE7B-3C145BD2A7C2}" destId="{11708EA7-80A5-BE4E-B347-68EE2EFF8380}" srcOrd="0" destOrd="0" presId="urn:microsoft.com/office/officeart/2016/7/layout/LinearBlockProcessNumbered"/>
    <dgm:cxn modelId="{D942CA59-1746-0547-8F39-A7FD39BB5D75}" type="presParOf" srcId="{FFA6B2DE-3EB4-9E47-AE7B-3C145BD2A7C2}" destId="{54C0B5FC-8331-5E4A-8354-A46D33628589}" srcOrd="1" destOrd="0" presId="urn:microsoft.com/office/officeart/2016/7/layout/LinearBlockProcessNumbered"/>
    <dgm:cxn modelId="{3C7D2F53-EC3A-2E48-9742-B612A944A381}" type="presParOf" srcId="{FFA6B2DE-3EB4-9E47-AE7B-3C145BD2A7C2}" destId="{EFC6447F-93C8-4F4C-B8FF-B055C585C470}"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F01127-47A8-4ACB-918B-B4B2ADB758BB}"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en-US"/>
        </a:p>
      </dgm:t>
    </dgm:pt>
    <dgm:pt modelId="{7BC48660-D941-4D97-A4CE-C8CF2617AA16}">
      <dgm:prSet custT="1"/>
      <dgm:spPr/>
      <dgm:t>
        <a:bodyPr/>
        <a:lstStyle/>
        <a:p>
          <a:r>
            <a:rPr lang="en-US" sz="2000" spc="300" dirty="0">
              <a:latin typeface="Avenir Next LT Pro" panose="020B0504020202020204" pitchFamily="34" charset="77"/>
            </a:rPr>
            <a:t>user and computer interaction testing </a:t>
          </a:r>
        </a:p>
      </dgm:t>
    </dgm:pt>
    <dgm:pt modelId="{C4CDCD48-D760-4BF1-9D3E-A6D8C077F174}" type="parTrans" cxnId="{2F65919B-DB68-48E8-9805-0AF759AB16EF}">
      <dgm:prSet/>
      <dgm:spPr/>
      <dgm:t>
        <a:bodyPr/>
        <a:lstStyle/>
        <a:p>
          <a:endParaRPr lang="en-US"/>
        </a:p>
      </dgm:t>
    </dgm:pt>
    <dgm:pt modelId="{5A5F69DB-C409-4EBF-B281-82A4BBCCF28D}" type="sibTrans" cxnId="{2F65919B-DB68-48E8-9805-0AF759AB16EF}">
      <dgm:prSet/>
      <dgm:spPr/>
      <dgm:t>
        <a:bodyPr/>
        <a:lstStyle/>
        <a:p>
          <a:endParaRPr lang="en-US"/>
        </a:p>
      </dgm:t>
    </dgm:pt>
    <dgm:pt modelId="{4C4B0737-D47F-4431-8594-0932D2603D28}">
      <dgm:prSet custT="1"/>
      <dgm:spPr/>
      <dgm:t>
        <a:bodyPr/>
        <a:lstStyle/>
        <a:p>
          <a:r>
            <a:rPr lang="en-US" sz="2000" spc="300" dirty="0">
              <a:latin typeface="Avenir Next LT Pro" panose="020B0504020202020204" pitchFamily="34" charset="77"/>
            </a:rPr>
            <a:t>console settings: maximum, medium, minimum </a:t>
          </a:r>
        </a:p>
      </dgm:t>
    </dgm:pt>
    <dgm:pt modelId="{24FB8C49-E1DD-4A27-8A42-CCA46FDA16DA}" type="parTrans" cxnId="{FA215CCC-EFE6-4747-A8E6-07AF12C1587C}">
      <dgm:prSet/>
      <dgm:spPr/>
      <dgm:t>
        <a:bodyPr/>
        <a:lstStyle/>
        <a:p>
          <a:endParaRPr lang="en-US"/>
        </a:p>
      </dgm:t>
    </dgm:pt>
    <dgm:pt modelId="{720942E7-E4F5-4759-B126-3791210522D1}" type="sibTrans" cxnId="{FA215CCC-EFE6-4747-A8E6-07AF12C1587C}">
      <dgm:prSet/>
      <dgm:spPr/>
      <dgm:t>
        <a:bodyPr/>
        <a:lstStyle/>
        <a:p>
          <a:endParaRPr lang="en-US"/>
        </a:p>
      </dgm:t>
    </dgm:pt>
    <dgm:pt modelId="{A12AC871-39AB-4BA8-9C36-CCB7FB7E16A7}">
      <dgm:prSet custT="1"/>
      <dgm:spPr/>
      <dgm:t>
        <a:bodyPr/>
        <a:lstStyle/>
        <a:p>
          <a:r>
            <a:rPr lang="en-US" sz="2000" spc="300" dirty="0">
              <a:latin typeface="Avenir Next LT Pro" panose="020B0504020202020204" pitchFamily="34" charset="77"/>
            </a:rPr>
            <a:t>no communication vs. full communication </a:t>
          </a:r>
        </a:p>
      </dgm:t>
    </dgm:pt>
    <dgm:pt modelId="{2312A404-7011-4191-B53F-F134B2DD0D8B}" type="parTrans" cxnId="{F13EDA42-B694-4140-9FC3-E7508F498B05}">
      <dgm:prSet/>
      <dgm:spPr/>
      <dgm:t>
        <a:bodyPr/>
        <a:lstStyle/>
        <a:p>
          <a:endParaRPr lang="en-US"/>
        </a:p>
      </dgm:t>
    </dgm:pt>
    <dgm:pt modelId="{B9978850-0FD0-4B6F-B5B2-A2CEE0A42725}" type="sibTrans" cxnId="{F13EDA42-B694-4140-9FC3-E7508F498B05}">
      <dgm:prSet/>
      <dgm:spPr/>
      <dgm:t>
        <a:bodyPr/>
        <a:lstStyle/>
        <a:p>
          <a:endParaRPr lang="en-US"/>
        </a:p>
      </dgm:t>
    </dgm:pt>
    <dgm:pt modelId="{BFDADC4F-0864-46E2-8AD3-443F1A1C424D}">
      <dgm:prSet custT="1"/>
      <dgm:spPr/>
      <dgm:t>
        <a:bodyPr/>
        <a:lstStyle/>
        <a:p>
          <a:r>
            <a:rPr lang="en-US" sz="2000" spc="300" dirty="0">
              <a:latin typeface="Avenir Next LT Pro" panose="020B0504020202020204" pitchFamily="34" charset="77"/>
            </a:rPr>
            <a:t>most interactions can be done through console </a:t>
          </a:r>
        </a:p>
      </dgm:t>
    </dgm:pt>
    <dgm:pt modelId="{F145D80A-E90D-4B4C-897E-32051DA1320A}" type="parTrans" cxnId="{32269461-4D4C-45F0-9AF3-A82443014948}">
      <dgm:prSet/>
      <dgm:spPr/>
      <dgm:t>
        <a:bodyPr/>
        <a:lstStyle/>
        <a:p>
          <a:endParaRPr lang="en-US"/>
        </a:p>
      </dgm:t>
    </dgm:pt>
    <dgm:pt modelId="{7974D0BB-6660-4622-99CA-F708FBD6B001}" type="sibTrans" cxnId="{32269461-4D4C-45F0-9AF3-A82443014948}">
      <dgm:prSet/>
      <dgm:spPr/>
      <dgm:t>
        <a:bodyPr/>
        <a:lstStyle/>
        <a:p>
          <a:endParaRPr lang="en-US"/>
        </a:p>
      </dgm:t>
    </dgm:pt>
    <dgm:pt modelId="{0794D884-9117-47E6-80B6-8C2C75504A98}">
      <dgm:prSet custT="1"/>
      <dgm:spPr/>
      <dgm:t>
        <a:bodyPr/>
        <a:lstStyle/>
        <a:p>
          <a:r>
            <a:rPr lang="en-US" sz="2000" spc="300" dirty="0">
              <a:latin typeface="Avenir Next LT Pro" panose="020B0504020202020204" pitchFamily="34" charset="77"/>
            </a:rPr>
            <a:t>voice authentication conducted automatically </a:t>
          </a:r>
        </a:p>
      </dgm:t>
    </dgm:pt>
    <dgm:pt modelId="{EA9451CE-1775-4574-BF82-2403D895DF00}" type="parTrans" cxnId="{8993380D-9FDD-40ED-B290-A5DF60BB76B4}">
      <dgm:prSet/>
      <dgm:spPr/>
      <dgm:t>
        <a:bodyPr/>
        <a:lstStyle/>
        <a:p>
          <a:endParaRPr lang="en-US"/>
        </a:p>
      </dgm:t>
    </dgm:pt>
    <dgm:pt modelId="{CD5A0420-E3E8-4E67-98D0-3D7C53DF1391}" type="sibTrans" cxnId="{8993380D-9FDD-40ED-B290-A5DF60BB76B4}">
      <dgm:prSet/>
      <dgm:spPr/>
      <dgm:t>
        <a:bodyPr/>
        <a:lstStyle/>
        <a:p>
          <a:endParaRPr lang="en-US"/>
        </a:p>
      </dgm:t>
    </dgm:pt>
    <dgm:pt modelId="{6B4BA729-29C0-4CA8-B6B2-BEF4B63B35A3}">
      <dgm:prSet custT="1"/>
      <dgm:spPr/>
      <dgm:t>
        <a:bodyPr/>
        <a:lstStyle/>
        <a:p>
          <a:r>
            <a:rPr lang="en-US" sz="2000" spc="300" dirty="0">
              <a:latin typeface="Avenir Next LT Pro" panose="020B0504020202020204" pitchFamily="34" charset="77"/>
            </a:rPr>
            <a:t>usability testing </a:t>
          </a:r>
        </a:p>
      </dgm:t>
    </dgm:pt>
    <dgm:pt modelId="{88DC91E9-C980-40FE-84C4-4CAF384D156D}" type="parTrans" cxnId="{5C6F37D5-4E74-4F5E-9EE6-AE0B2C1F7B29}">
      <dgm:prSet/>
      <dgm:spPr/>
      <dgm:t>
        <a:bodyPr/>
        <a:lstStyle/>
        <a:p>
          <a:endParaRPr lang="en-US"/>
        </a:p>
      </dgm:t>
    </dgm:pt>
    <dgm:pt modelId="{505B85AF-792B-47F4-9EF4-E8D07E855055}" type="sibTrans" cxnId="{5C6F37D5-4E74-4F5E-9EE6-AE0B2C1F7B29}">
      <dgm:prSet/>
      <dgm:spPr/>
      <dgm:t>
        <a:bodyPr/>
        <a:lstStyle/>
        <a:p>
          <a:endParaRPr lang="en-US"/>
        </a:p>
      </dgm:t>
    </dgm:pt>
    <dgm:pt modelId="{0D164CD6-65E1-45B6-83BB-4B8DE7285C95}">
      <dgm:prSet custT="1"/>
      <dgm:spPr/>
      <dgm:t>
        <a:bodyPr/>
        <a:lstStyle/>
        <a:p>
          <a:r>
            <a:rPr lang="en-US" sz="2000" spc="300" dirty="0">
              <a:latin typeface="Avenir Next LT Pro" panose="020B0504020202020204" pitchFamily="34" charset="77"/>
            </a:rPr>
            <a:t>minimum console interaction resulted in most efficient task completion and reduced time to completion. </a:t>
          </a:r>
        </a:p>
      </dgm:t>
    </dgm:pt>
    <dgm:pt modelId="{102DEE49-982F-4E08-B334-4181E41F1945}" type="parTrans" cxnId="{CFE47568-F058-458D-8699-7FCC45241912}">
      <dgm:prSet/>
      <dgm:spPr/>
      <dgm:t>
        <a:bodyPr/>
        <a:lstStyle/>
        <a:p>
          <a:endParaRPr lang="en-US"/>
        </a:p>
      </dgm:t>
    </dgm:pt>
    <dgm:pt modelId="{C61EC5CE-3B7B-49D8-8941-0E58F9F6523C}" type="sibTrans" cxnId="{CFE47568-F058-458D-8699-7FCC45241912}">
      <dgm:prSet/>
      <dgm:spPr/>
      <dgm:t>
        <a:bodyPr/>
        <a:lstStyle/>
        <a:p>
          <a:endParaRPr lang="en-US"/>
        </a:p>
      </dgm:t>
    </dgm:pt>
    <dgm:pt modelId="{0E920076-D088-475A-9838-05BA78B5B082}">
      <dgm:prSet custT="1"/>
      <dgm:spPr/>
      <dgm:t>
        <a:bodyPr/>
        <a:lstStyle/>
        <a:p>
          <a:r>
            <a:rPr lang="en-US" sz="2000" spc="300" dirty="0">
              <a:latin typeface="Avenir Next LT Pro" panose="020B0504020202020204" pitchFamily="34" charset="77"/>
            </a:rPr>
            <a:t>captain uses the minimum setting for efficiency and security </a:t>
          </a:r>
        </a:p>
      </dgm:t>
    </dgm:pt>
    <dgm:pt modelId="{89BAD575-DDA2-44D5-AB44-54497065041B}" type="parTrans" cxnId="{0A524467-2EB8-4F19-9F1D-85B92049C782}">
      <dgm:prSet/>
      <dgm:spPr/>
      <dgm:t>
        <a:bodyPr/>
        <a:lstStyle/>
        <a:p>
          <a:endParaRPr lang="en-US"/>
        </a:p>
      </dgm:t>
    </dgm:pt>
    <dgm:pt modelId="{55E13461-AD11-4293-8959-891EB504A6F7}" type="sibTrans" cxnId="{0A524467-2EB8-4F19-9F1D-85B92049C782}">
      <dgm:prSet/>
      <dgm:spPr/>
      <dgm:t>
        <a:bodyPr/>
        <a:lstStyle/>
        <a:p>
          <a:endParaRPr lang="en-US"/>
        </a:p>
      </dgm:t>
    </dgm:pt>
    <dgm:pt modelId="{D2C3EA15-6A42-9F46-B83B-F2D987B13D2B}" type="pres">
      <dgm:prSet presAssocID="{93F01127-47A8-4ACB-918B-B4B2ADB758BB}" presName="linear" presStyleCnt="0">
        <dgm:presLayoutVars>
          <dgm:animLvl val="lvl"/>
          <dgm:resizeHandles val="exact"/>
        </dgm:presLayoutVars>
      </dgm:prSet>
      <dgm:spPr/>
    </dgm:pt>
    <dgm:pt modelId="{AF614970-C07A-C54B-BB0F-233DA4874D70}" type="pres">
      <dgm:prSet presAssocID="{7BC48660-D941-4D97-A4CE-C8CF2617AA16}" presName="parentText" presStyleLbl="node1" presStyleIdx="0" presStyleCnt="8">
        <dgm:presLayoutVars>
          <dgm:chMax val="0"/>
          <dgm:bulletEnabled val="1"/>
        </dgm:presLayoutVars>
      </dgm:prSet>
      <dgm:spPr/>
    </dgm:pt>
    <dgm:pt modelId="{F36873EE-75A3-794D-BA6D-58DD4A4AF253}" type="pres">
      <dgm:prSet presAssocID="{5A5F69DB-C409-4EBF-B281-82A4BBCCF28D}" presName="spacer" presStyleCnt="0"/>
      <dgm:spPr/>
    </dgm:pt>
    <dgm:pt modelId="{8062130B-479D-3540-BF08-5DF91CD5EBB4}" type="pres">
      <dgm:prSet presAssocID="{4C4B0737-D47F-4431-8594-0932D2603D28}" presName="parentText" presStyleLbl="node1" presStyleIdx="1" presStyleCnt="8">
        <dgm:presLayoutVars>
          <dgm:chMax val="0"/>
          <dgm:bulletEnabled val="1"/>
        </dgm:presLayoutVars>
      </dgm:prSet>
      <dgm:spPr/>
    </dgm:pt>
    <dgm:pt modelId="{3929447F-3E6D-424B-985E-9CB51D0DE0EE}" type="pres">
      <dgm:prSet presAssocID="{720942E7-E4F5-4759-B126-3791210522D1}" presName="spacer" presStyleCnt="0"/>
      <dgm:spPr/>
    </dgm:pt>
    <dgm:pt modelId="{32833432-E7D0-5848-8A2B-C71B18A70392}" type="pres">
      <dgm:prSet presAssocID="{A12AC871-39AB-4BA8-9C36-CCB7FB7E16A7}" presName="parentText" presStyleLbl="node1" presStyleIdx="2" presStyleCnt="8">
        <dgm:presLayoutVars>
          <dgm:chMax val="0"/>
          <dgm:bulletEnabled val="1"/>
        </dgm:presLayoutVars>
      </dgm:prSet>
      <dgm:spPr/>
    </dgm:pt>
    <dgm:pt modelId="{4535F921-00F8-FA48-AFFC-5B72B54AB6BC}" type="pres">
      <dgm:prSet presAssocID="{B9978850-0FD0-4B6F-B5B2-A2CEE0A42725}" presName="spacer" presStyleCnt="0"/>
      <dgm:spPr/>
    </dgm:pt>
    <dgm:pt modelId="{6140CFC0-5DC1-8D44-A078-856D9C7297CB}" type="pres">
      <dgm:prSet presAssocID="{BFDADC4F-0864-46E2-8AD3-443F1A1C424D}" presName="parentText" presStyleLbl="node1" presStyleIdx="3" presStyleCnt="8">
        <dgm:presLayoutVars>
          <dgm:chMax val="0"/>
          <dgm:bulletEnabled val="1"/>
        </dgm:presLayoutVars>
      </dgm:prSet>
      <dgm:spPr/>
    </dgm:pt>
    <dgm:pt modelId="{159BC0F4-65A7-474E-9333-7EA7DEDAAF31}" type="pres">
      <dgm:prSet presAssocID="{7974D0BB-6660-4622-99CA-F708FBD6B001}" presName="spacer" presStyleCnt="0"/>
      <dgm:spPr/>
    </dgm:pt>
    <dgm:pt modelId="{CC63ECF3-E748-EF4A-A7AE-2A441D669BA7}" type="pres">
      <dgm:prSet presAssocID="{0794D884-9117-47E6-80B6-8C2C75504A98}" presName="parentText" presStyleLbl="node1" presStyleIdx="4" presStyleCnt="8">
        <dgm:presLayoutVars>
          <dgm:chMax val="0"/>
          <dgm:bulletEnabled val="1"/>
        </dgm:presLayoutVars>
      </dgm:prSet>
      <dgm:spPr/>
    </dgm:pt>
    <dgm:pt modelId="{A33F4189-79CF-4249-AD44-B2B85C6CDB5B}" type="pres">
      <dgm:prSet presAssocID="{CD5A0420-E3E8-4E67-98D0-3D7C53DF1391}" presName="spacer" presStyleCnt="0"/>
      <dgm:spPr/>
    </dgm:pt>
    <dgm:pt modelId="{F019E932-C87D-F445-8B50-335ADE85D3A6}" type="pres">
      <dgm:prSet presAssocID="{6B4BA729-29C0-4CA8-B6B2-BEF4B63B35A3}" presName="parentText" presStyleLbl="node1" presStyleIdx="5" presStyleCnt="8">
        <dgm:presLayoutVars>
          <dgm:chMax val="0"/>
          <dgm:bulletEnabled val="1"/>
        </dgm:presLayoutVars>
      </dgm:prSet>
      <dgm:spPr/>
    </dgm:pt>
    <dgm:pt modelId="{885870C1-F75F-5242-B8F3-6E94D24A84E3}" type="pres">
      <dgm:prSet presAssocID="{505B85AF-792B-47F4-9EF4-E8D07E855055}" presName="spacer" presStyleCnt="0"/>
      <dgm:spPr/>
    </dgm:pt>
    <dgm:pt modelId="{243EB5CB-A386-C44C-B882-FB85A211DB53}" type="pres">
      <dgm:prSet presAssocID="{0D164CD6-65E1-45B6-83BB-4B8DE7285C95}" presName="parentText" presStyleLbl="node1" presStyleIdx="6" presStyleCnt="8">
        <dgm:presLayoutVars>
          <dgm:chMax val="0"/>
          <dgm:bulletEnabled val="1"/>
        </dgm:presLayoutVars>
      </dgm:prSet>
      <dgm:spPr/>
    </dgm:pt>
    <dgm:pt modelId="{3633BFE7-4B6F-5948-A2FE-819B2A0FC7C2}" type="pres">
      <dgm:prSet presAssocID="{C61EC5CE-3B7B-49D8-8941-0E58F9F6523C}" presName="spacer" presStyleCnt="0"/>
      <dgm:spPr/>
    </dgm:pt>
    <dgm:pt modelId="{2CE09A56-2127-6B42-BD08-57D9A7138942}" type="pres">
      <dgm:prSet presAssocID="{0E920076-D088-475A-9838-05BA78B5B082}" presName="parentText" presStyleLbl="node1" presStyleIdx="7" presStyleCnt="8">
        <dgm:presLayoutVars>
          <dgm:chMax val="0"/>
          <dgm:bulletEnabled val="1"/>
        </dgm:presLayoutVars>
      </dgm:prSet>
      <dgm:spPr/>
    </dgm:pt>
  </dgm:ptLst>
  <dgm:cxnLst>
    <dgm:cxn modelId="{8993380D-9FDD-40ED-B290-A5DF60BB76B4}" srcId="{93F01127-47A8-4ACB-918B-B4B2ADB758BB}" destId="{0794D884-9117-47E6-80B6-8C2C75504A98}" srcOrd="4" destOrd="0" parTransId="{EA9451CE-1775-4574-BF82-2403D895DF00}" sibTransId="{CD5A0420-E3E8-4E67-98D0-3D7C53DF1391}"/>
    <dgm:cxn modelId="{9D699221-8224-ED42-92ED-B21B18786FD4}" type="presOf" srcId="{93F01127-47A8-4ACB-918B-B4B2ADB758BB}" destId="{D2C3EA15-6A42-9F46-B83B-F2D987B13D2B}" srcOrd="0" destOrd="0" presId="urn:microsoft.com/office/officeart/2005/8/layout/vList2"/>
    <dgm:cxn modelId="{30079E3B-029B-6342-A25A-0F94336C4BAF}" type="presOf" srcId="{0D164CD6-65E1-45B6-83BB-4B8DE7285C95}" destId="{243EB5CB-A386-C44C-B882-FB85A211DB53}" srcOrd="0" destOrd="0" presId="urn:microsoft.com/office/officeart/2005/8/layout/vList2"/>
    <dgm:cxn modelId="{F13EDA42-B694-4140-9FC3-E7508F498B05}" srcId="{93F01127-47A8-4ACB-918B-B4B2ADB758BB}" destId="{A12AC871-39AB-4BA8-9C36-CCB7FB7E16A7}" srcOrd="2" destOrd="0" parTransId="{2312A404-7011-4191-B53F-F134B2DD0D8B}" sibTransId="{B9978850-0FD0-4B6F-B5B2-A2CEE0A42725}"/>
    <dgm:cxn modelId="{299BAF5D-9492-EF4E-895A-BF1D7B58F8C7}" type="presOf" srcId="{0794D884-9117-47E6-80B6-8C2C75504A98}" destId="{CC63ECF3-E748-EF4A-A7AE-2A441D669BA7}" srcOrd="0" destOrd="0" presId="urn:microsoft.com/office/officeart/2005/8/layout/vList2"/>
    <dgm:cxn modelId="{32269461-4D4C-45F0-9AF3-A82443014948}" srcId="{93F01127-47A8-4ACB-918B-B4B2ADB758BB}" destId="{BFDADC4F-0864-46E2-8AD3-443F1A1C424D}" srcOrd="3" destOrd="0" parTransId="{F145D80A-E90D-4B4C-897E-32051DA1320A}" sibTransId="{7974D0BB-6660-4622-99CA-F708FBD6B001}"/>
    <dgm:cxn modelId="{0A524467-2EB8-4F19-9F1D-85B92049C782}" srcId="{93F01127-47A8-4ACB-918B-B4B2ADB758BB}" destId="{0E920076-D088-475A-9838-05BA78B5B082}" srcOrd="7" destOrd="0" parTransId="{89BAD575-DDA2-44D5-AB44-54497065041B}" sibTransId="{55E13461-AD11-4293-8959-891EB504A6F7}"/>
    <dgm:cxn modelId="{CFE47568-F058-458D-8699-7FCC45241912}" srcId="{93F01127-47A8-4ACB-918B-B4B2ADB758BB}" destId="{0D164CD6-65E1-45B6-83BB-4B8DE7285C95}" srcOrd="6" destOrd="0" parTransId="{102DEE49-982F-4E08-B334-4181E41F1945}" sibTransId="{C61EC5CE-3B7B-49D8-8941-0E58F9F6523C}"/>
    <dgm:cxn modelId="{A905877F-A46B-7A45-9EC3-5174F2B1F25E}" type="presOf" srcId="{0E920076-D088-475A-9838-05BA78B5B082}" destId="{2CE09A56-2127-6B42-BD08-57D9A7138942}" srcOrd="0" destOrd="0" presId="urn:microsoft.com/office/officeart/2005/8/layout/vList2"/>
    <dgm:cxn modelId="{F15AAD95-4A45-4143-974E-1FCFCFE4284A}" type="presOf" srcId="{A12AC871-39AB-4BA8-9C36-CCB7FB7E16A7}" destId="{32833432-E7D0-5848-8A2B-C71B18A70392}" srcOrd="0" destOrd="0" presId="urn:microsoft.com/office/officeart/2005/8/layout/vList2"/>
    <dgm:cxn modelId="{75F62898-7772-6642-B5B3-DA4041D915A0}" type="presOf" srcId="{6B4BA729-29C0-4CA8-B6B2-BEF4B63B35A3}" destId="{F019E932-C87D-F445-8B50-335ADE85D3A6}" srcOrd="0" destOrd="0" presId="urn:microsoft.com/office/officeart/2005/8/layout/vList2"/>
    <dgm:cxn modelId="{2F65919B-DB68-48E8-9805-0AF759AB16EF}" srcId="{93F01127-47A8-4ACB-918B-B4B2ADB758BB}" destId="{7BC48660-D941-4D97-A4CE-C8CF2617AA16}" srcOrd="0" destOrd="0" parTransId="{C4CDCD48-D760-4BF1-9D3E-A6D8C077F174}" sibTransId="{5A5F69DB-C409-4EBF-B281-82A4BBCCF28D}"/>
    <dgm:cxn modelId="{6BB303AE-2545-D048-8483-CBC0FF6142AE}" type="presOf" srcId="{4C4B0737-D47F-4431-8594-0932D2603D28}" destId="{8062130B-479D-3540-BF08-5DF91CD5EBB4}" srcOrd="0" destOrd="0" presId="urn:microsoft.com/office/officeart/2005/8/layout/vList2"/>
    <dgm:cxn modelId="{FA215CCC-EFE6-4747-A8E6-07AF12C1587C}" srcId="{93F01127-47A8-4ACB-918B-B4B2ADB758BB}" destId="{4C4B0737-D47F-4431-8594-0932D2603D28}" srcOrd="1" destOrd="0" parTransId="{24FB8C49-E1DD-4A27-8A42-CCA46FDA16DA}" sibTransId="{720942E7-E4F5-4759-B126-3791210522D1}"/>
    <dgm:cxn modelId="{5C6F37D5-4E74-4F5E-9EE6-AE0B2C1F7B29}" srcId="{93F01127-47A8-4ACB-918B-B4B2ADB758BB}" destId="{6B4BA729-29C0-4CA8-B6B2-BEF4B63B35A3}" srcOrd="5" destOrd="0" parTransId="{88DC91E9-C980-40FE-84C4-4CAF384D156D}" sibTransId="{505B85AF-792B-47F4-9EF4-E8D07E855055}"/>
    <dgm:cxn modelId="{2CA9CADB-C80C-5343-A1BF-42229AE56C94}" type="presOf" srcId="{7BC48660-D941-4D97-A4CE-C8CF2617AA16}" destId="{AF614970-C07A-C54B-BB0F-233DA4874D70}" srcOrd="0" destOrd="0" presId="urn:microsoft.com/office/officeart/2005/8/layout/vList2"/>
    <dgm:cxn modelId="{590013ED-D4D6-8348-BD90-AF8066ACAE33}" type="presOf" srcId="{BFDADC4F-0864-46E2-8AD3-443F1A1C424D}" destId="{6140CFC0-5DC1-8D44-A078-856D9C7297CB}" srcOrd="0" destOrd="0" presId="urn:microsoft.com/office/officeart/2005/8/layout/vList2"/>
    <dgm:cxn modelId="{8AB6B248-ECBA-A845-AF31-01F179D998C1}" type="presParOf" srcId="{D2C3EA15-6A42-9F46-B83B-F2D987B13D2B}" destId="{AF614970-C07A-C54B-BB0F-233DA4874D70}" srcOrd="0" destOrd="0" presId="urn:microsoft.com/office/officeart/2005/8/layout/vList2"/>
    <dgm:cxn modelId="{B030A1E0-84AF-1D44-9BF2-97513FD58FF2}" type="presParOf" srcId="{D2C3EA15-6A42-9F46-B83B-F2D987B13D2B}" destId="{F36873EE-75A3-794D-BA6D-58DD4A4AF253}" srcOrd="1" destOrd="0" presId="urn:microsoft.com/office/officeart/2005/8/layout/vList2"/>
    <dgm:cxn modelId="{5563374E-0475-F94F-A171-24038BBE4979}" type="presParOf" srcId="{D2C3EA15-6A42-9F46-B83B-F2D987B13D2B}" destId="{8062130B-479D-3540-BF08-5DF91CD5EBB4}" srcOrd="2" destOrd="0" presId="urn:microsoft.com/office/officeart/2005/8/layout/vList2"/>
    <dgm:cxn modelId="{86DE7BFE-5339-854E-8459-2BD3C44BDFFB}" type="presParOf" srcId="{D2C3EA15-6A42-9F46-B83B-F2D987B13D2B}" destId="{3929447F-3E6D-424B-985E-9CB51D0DE0EE}" srcOrd="3" destOrd="0" presId="urn:microsoft.com/office/officeart/2005/8/layout/vList2"/>
    <dgm:cxn modelId="{D961E7CF-2BF1-8D4C-9300-E2F555BD83AC}" type="presParOf" srcId="{D2C3EA15-6A42-9F46-B83B-F2D987B13D2B}" destId="{32833432-E7D0-5848-8A2B-C71B18A70392}" srcOrd="4" destOrd="0" presId="urn:microsoft.com/office/officeart/2005/8/layout/vList2"/>
    <dgm:cxn modelId="{B0ECD17D-244C-BF41-8393-733EB9A7291E}" type="presParOf" srcId="{D2C3EA15-6A42-9F46-B83B-F2D987B13D2B}" destId="{4535F921-00F8-FA48-AFFC-5B72B54AB6BC}" srcOrd="5" destOrd="0" presId="urn:microsoft.com/office/officeart/2005/8/layout/vList2"/>
    <dgm:cxn modelId="{50000502-73B3-3448-8D99-AB05238F47D7}" type="presParOf" srcId="{D2C3EA15-6A42-9F46-B83B-F2D987B13D2B}" destId="{6140CFC0-5DC1-8D44-A078-856D9C7297CB}" srcOrd="6" destOrd="0" presId="urn:microsoft.com/office/officeart/2005/8/layout/vList2"/>
    <dgm:cxn modelId="{4104954F-3E76-F54F-A36C-F08451057569}" type="presParOf" srcId="{D2C3EA15-6A42-9F46-B83B-F2D987B13D2B}" destId="{159BC0F4-65A7-474E-9333-7EA7DEDAAF31}" srcOrd="7" destOrd="0" presId="urn:microsoft.com/office/officeart/2005/8/layout/vList2"/>
    <dgm:cxn modelId="{013AC959-49F0-5F44-9D45-BF1E819CEDDD}" type="presParOf" srcId="{D2C3EA15-6A42-9F46-B83B-F2D987B13D2B}" destId="{CC63ECF3-E748-EF4A-A7AE-2A441D669BA7}" srcOrd="8" destOrd="0" presId="urn:microsoft.com/office/officeart/2005/8/layout/vList2"/>
    <dgm:cxn modelId="{7DCF5A52-4FDB-BF40-9856-FCC2927B15F3}" type="presParOf" srcId="{D2C3EA15-6A42-9F46-B83B-F2D987B13D2B}" destId="{A33F4189-79CF-4249-AD44-B2B85C6CDB5B}" srcOrd="9" destOrd="0" presId="urn:microsoft.com/office/officeart/2005/8/layout/vList2"/>
    <dgm:cxn modelId="{4A1C56CD-F9E6-AA4A-8E8F-7C8426D433B8}" type="presParOf" srcId="{D2C3EA15-6A42-9F46-B83B-F2D987B13D2B}" destId="{F019E932-C87D-F445-8B50-335ADE85D3A6}" srcOrd="10" destOrd="0" presId="urn:microsoft.com/office/officeart/2005/8/layout/vList2"/>
    <dgm:cxn modelId="{7D94E27E-8BCE-8549-A415-147A2DB7BC2D}" type="presParOf" srcId="{D2C3EA15-6A42-9F46-B83B-F2D987B13D2B}" destId="{885870C1-F75F-5242-B8F3-6E94D24A84E3}" srcOrd="11" destOrd="0" presId="urn:microsoft.com/office/officeart/2005/8/layout/vList2"/>
    <dgm:cxn modelId="{2BC0E5DB-4C36-054A-95DB-9627A32E7326}" type="presParOf" srcId="{D2C3EA15-6A42-9F46-B83B-F2D987B13D2B}" destId="{243EB5CB-A386-C44C-B882-FB85A211DB53}" srcOrd="12" destOrd="0" presId="urn:microsoft.com/office/officeart/2005/8/layout/vList2"/>
    <dgm:cxn modelId="{E8392909-3341-8B40-AF75-478B09795655}" type="presParOf" srcId="{D2C3EA15-6A42-9F46-B83B-F2D987B13D2B}" destId="{3633BFE7-4B6F-5948-A2FE-819B2A0FC7C2}" srcOrd="13" destOrd="0" presId="urn:microsoft.com/office/officeart/2005/8/layout/vList2"/>
    <dgm:cxn modelId="{99A9FC10-054D-1441-B027-D63BBFCC091E}" type="presParOf" srcId="{D2C3EA15-6A42-9F46-B83B-F2D987B13D2B}" destId="{2CE09A56-2127-6B42-BD08-57D9A7138942}" srcOrd="1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30E0F7-1419-DF4A-9785-7820D4AE7E0C}">
      <dsp:nvSpPr>
        <dsp:cNvPr id="0" name=""/>
        <dsp:cNvSpPr/>
      </dsp:nvSpPr>
      <dsp:spPr>
        <a:xfrm>
          <a:off x="0" y="225713"/>
          <a:ext cx="10487891" cy="936643"/>
        </a:xfrm>
        <a:prstGeom prst="roundRect">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spc="300" baseline="0" dirty="0">
              <a:latin typeface="Avenir Next LT Pro" panose="020B0504020202020204" pitchFamily="34" charset="77"/>
            </a:rPr>
            <a:t>hesitancy &amp; lack of trust </a:t>
          </a:r>
          <a:endParaRPr lang="en-US" sz="2800" kern="1200" spc="300" dirty="0">
            <a:latin typeface="Avenir Next LT Pro" panose="020B0504020202020204" pitchFamily="34" charset="77"/>
          </a:endParaRPr>
        </a:p>
      </dsp:txBody>
      <dsp:txXfrm>
        <a:off x="45723" y="271436"/>
        <a:ext cx="10396445" cy="845197"/>
      </dsp:txXfrm>
    </dsp:sp>
    <dsp:sp modelId="{D9FCB729-063D-C840-A309-2C4A537B77D1}">
      <dsp:nvSpPr>
        <dsp:cNvPr id="0" name=""/>
        <dsp:cNvSpPr/>
      </dsp:nvSpPr>
      <dsp:spPr>
        <a:xfrm>
          <a:off x="0" y="1431274"/>
          <a:ext cx="10487891"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2991" tIns="35560" rIns="199136" bIns="35560" numCol="1" spcCol="1270" anchor="t" anchorCtr="0">
          <a:noAutofit/>
        </a:bodyPr>
        <a:lstStyle/>
        <a:p>
          <a:pPr marL="285750" lvl="1" indent="-285750" algn="l" defTabSz="1244600">
            <a:lnSpc>
              <a:spcPct val="90000"/>
            </a:lnSpc>
            <a:spcBef>
              <a:spcPct val="0"/>
            </a:spcBef>
            <a:spcAft>
              <a:spcPct val="20000"/>
            </a:spcAft>
            <a:buNone/>
          </a:pPr>
          <a:r>
            <a:rPr lang="en-US" sz="2800" kern="1200" spc="300" baseline="0" dirty="0">
              <a:latin typeface="Avenir Next LT Pro" panose="020B0504020202020204" pitchFamily="34" charset="77"/>
            </a:rPr>
            <a:t>poor experiences with existing voice command technology </a:t>
          </a:r>
          <a:endParaRPr lang="en-US" sz="2800" kern="1200" spc="300" dirty="0">
            <a:latin typeface="Avenir Next LT Pro" panose="020B0504020202020204" pitchFamily="34" charset="77"/>
          </a:endParaRPr>
        </a:p>
      </dsp:txBody>
      <dsp:txXfrm>
        <a:off x="0" y="1431274"/>
        <a:ext cx="10487891" cy="1076400"/>
      </dsp:txXfrm>
    </dsp:sp>
    <dsp:sp modelId="{5DB47F54-58E0-0243-A71A-3726B2D53D8A}">
      <dsp:nvSpPr>
        <dsp:cNvPr id="0" name=""/>
        <dsp:cNvSpPr/>
      </dsp:nvSpPr>
      <dsp:spPr>
        <a:xfrm>
          <a:off x="0" y="2507674"/>
          <a:ext cx="10487891" cy="922784"/>
        </a:xfrm>
        <a:prstGeom prst="roundRect">
          <a:avLst/>
        </a:prstGeom>
        <a:solidFill>
          <a:schemeClr val="accent4">
            <a:hueOff val="4803510"/>
            <a:satOff val="18182"/>
            <a:lumOff val="-1177"/>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spc="300" baseline="0" dirty="0">
              <a:latin typeface="Avenir Next LT Pro" panose="020B0504020202020204" pitchFamily="34" charset="77"/>
            </a:rPr>
            <a:t>proof of command interpretation accuracy </a:t>
          </a:r>
          <a:endParaRPr lang="en-US" sz="2800" kern="1200" spc="300" dirty="0">
            <a:latin typeface="Avenir Next LT Pro" panose="020B0504020202020204" pitchFamily="34" charset="77"/>
          </a:endParaRPr>
        </a:p>
      </dsp:txBody>
      <dsp:txXfrm>
        <a:off x="45047" y="2552721"/>
        <a:ext cx="10397797" cy="832690"/>
      </dsp:txXfrm>
    </dsp:sp>
    <dsp:sp modelId="{98A001E3-3F86-5347-95B4-F7E5E80E872F}">
      <dsp:nvSpPr>
        <dsp:cNvPr id="0" name=""/>
        <dsp:cNvSpPr/>
      </dsp:nvSpPr>
      <dsp:spPr>
        <a:xfrm>
          <a:off x="0" y="3430458"/>
          <a:ext cx="10487891"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2991" tIns="35560" rIns="199136" bIns="35560" numCol="1" spcCol="1270" anchor="t" anchorCtr="0">
          <a:noAutofit/>
        </a:bodyPr>
        <a:lstStyle/>
        <a:p>
          <a:pPr marL="285750" lvl="1" indent="-285750" algn="l" defTabSz="1244600">
            <a:lnSpc>
              <a:spcPct val="90000"/>
            </a:lnSpc>
            <a:spcBef>
              <a:spcPct val="0"/>
            </a:spcBef>
            <a:spcAft>
              <a:spcPct val="20000"/>
            </a:spcAft>
            <a:buNone/>
          </a:pPr>
          <a:r>
            <a:rPr lang="en-US" sz="2800" kern="1200" spc="300" baseline="0" dirty="0">
              <a:latin typeface="Avenir Next LT Pro" panose="020B0504020202020204" pitchFamily="34" charset="77"/>
            </a:rPr>
            <a:t>manual interaction </a:t>
          </a:r>
          <a:endParaRPr lang="en-US" sz="2800" kern="1200" spc="300" dirty="0">
            <a:latin typeface="Avenir Next LT Pro" panose="020B0504020202020204" pitchFamily="34" charset="77"/>
          </a:endParaRPr>
        </a:p>
        <a:p>
          <a:pPr marL="285750" lvl="1" indent="-285750" algn="l" defTabSz="1244600">
            <a:lnSpc>
              <a:spcPct val="90000"/>
            </a:lnSpc>
            <a:spcBef>
              <a:spcPct val="0"/>
            </a:spcBef>
            <a:spcAft>
              <a:spcPct val="20000"/>
            </a:spcAft>
            <a:buNone/>
          </a:pPr>
          <a:r>
            <a:rPr lang="en-US" sz="2800" kern="1200" spc="300" baseline="0" dirty="0">
              <a:latin typeface="Avenir Next LT Pro" panose="020B0504020202020204" pitchFamily="34" charset="77"/>
            </a:rPr>
            <a:t>correction options </a:t>
          </a:r>
          <a:endParaRPr lang="en-US" sz="2800" kern="1200" spc="300" dirty="0">
            <a:latin typeface="Avenir Next LT Pro" panose="020B0504020202020204" pitchFamily="34" charset="77"/>
          </a:endParaRPr>
        </a:p>
      </dsp:txBody>
      <dsp:txXfrm>
        <a:off x="0" y="3430458"/>
        <a:ext cx="10487891" cy="1076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9213A-1548-964A-9DB8-0C211E778E5D}">
      <dsp:nvSpPr>
        <dsp:cNvPr id="0" name=""/>
        <dsp:cNvSpPr/>
      </dsp:nvSpPr>
      <dsp:spPr>
        <a:xfrm>
          <a:off x="0" y="0"/>
          <a:ext cx="11099800" cy="5080000"/>
        </a:xfrm>
        <a:prstGeom prst="roundRect">
          <a:avLst>
            <a:gd name="adj" fmla="val 10000"/>
          </a:avLst>
        </a:prstGeom>
        <a:solidFill>
          <a:schemeClr val="dk2">
            <a:hueOff val="0"/>
            <a:satOff val="0"/>
            <a:lumOff val="0"/>
            <a:alphaOff val="0"/>
          </a:schemeClr>
        </a:solidFill>
        <a:ln w="19050" cap="flat" cmpd="sng" algn="in">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spc="300" dirty="0"/>
            <a:t>Post-Usability Test Interview: </a:t>
          </a:r>
        </a:p>
        <a:p>
          <a:pPr marL="0" lvl="1" indent="-228600" algn="l" defTabSz="933450">
            <a:lnSpc>
              <a:spcPct val="90000"/>
            </a:lnSpc>
            <a:spcBef>
              <a:spcPct val="0"/>
            </a:spcBef>
            <a:spcAft>
              <a:spcPts val="600"/>
            </a:spcAft>
            <a:buFont typeface="+mj-lt"/>
            <a:buAutoNum type="arabicPeriod"/>
          </a:pPr>
          <a:r>
            <a:rPr lang="en-US" sz="2100" kern="1200" spc="300" dirty="0"/>
            <a:t>is there anything that could be added to provide greater assurance in the accuracy and completion of the computer’s execution of the given command? </a:t>
          </a:r>
          <a:endParaRPr lang="en-US" sz="2100" kern="1200" spc="300" dirty="0">
            <a:latin typeface="Avenir Next LT Pro" panose="020B0504020202020204" pitchFamily="34" charset="77"/>
            <a:ea typeface="Calibri" panose="020F0502020204030204" pitchFamily="34" charset="0"/>
            <a:cs typeface="Times New Roman" panose="02020603050405020304" pitchFamily="18" charset="0"/>
          </a:endParaRPr>
        </a:p>
        <a:p>
          <a:pPr marL="0" lvl="1" indent="-228600" algn="l" defTabSz="933450">
            <a:lnSpc>
              <a:spcPct val="90000"/>
            </a:lnSpc>
            <a:spcBef>
              <a:spcPct val="0"/>
            </a:spcBef>
            <a:spcAft>
              <a:spcPts val="600"/>
            </a:spcAft>
            <a:buFont typeface="+mj-lt"/>
            <a:buAutoNum type="arabicPeriod"/>
          </a:pPr>
          <a:r>
            <a:rPr lang="en-US" sz="2100" kern="1200" spc="300" dirty="0">
              <a:latin typeface="Avenir Next LT Pro" panose="020B0504020202020204" pitchFamily="34" charset="77"/>
              <a:ea typeface="Calibri" panose="020F0502020204030204" pitchFamily="34" charset="0"/>
              <a:cs typeface="Times New Roman" panose="02020603050405020304" pitchFamily="18" charset="0"/>
            </a:rPr>
            <a:t>without prior experience using voice interfaces, are there any steps that you would have found difficult to understand, execute, or unable to use and if so, what knowledge do you have that has assisted you in easily the interface? </a:t>
          </a:r>
        </a:p>
        <a:p>
          <a:pPr marL="0" lvl="1" indent="-228600" algn="l" defTabSz="933450">
            <a:lnSpc>
              <a:spcPct val="90000"/>
            </a:lnSpc>
            <a:spcBef>
              <a:spcPct val="0"/>
            </a:spcBef>
            <a:spcAft>
              <a:spcPts val="600"/>
            </a:spcAft>
            <a:buFont typeface="+mj-lt"/>
            <a:buAutoNum type="arabicPeriod"/>
          </a:pPr>
          <a:r>
            <a:rPr lang="en-US" sz="2100" kern="1200" spc="300" dirty="0">
              <a:latin typeface="Avenir Next LT Pro" panose="020B0504020202020204" pitchFamily="34" charset="77"/>
              <a:ea typeface="Calibri" panose="020F0502020204030204" pitchFamily="34" charset="0"/>
              <a:cs typeface="Times New Roman" panose="02020603050405020304" pitchFamily="18" charset="0"/>
            </a:rPr>
            <a:t>what might this voice interface be the most useful for as a crewman? would it also be useful in similar ways as a passenger, or would it differ and how? is there anything that you find unnecessary, or unhelpful to crewman or passengers? </a:t>
          </a:r>
        </a:p>
      </dsp:txBody>
      <dsp:txXfrm>
        <a:off x="2727960" y="0"/>
        <a:ext cx="8371840" cy="5080000"/>
      </dsp:txXfrm>
    </dsp:sp>
    <dsp:sp modelId="{4677EC29-0390-BA4E-BD42-F5CC74452400}">
      <dsp:nvSpPr>
        <dsp:cNvPr id="0" name=""/>
        <dsp:cNvSpPr/>
      </dsp:nvSpPr>
      <dsp:spPr>
        <a:xfrm>
          <a:off x="271707" y="508000"/>
          <a:ext cx="2219960" cy="4064000"/>
        </a:xfrm>
        <a:prstGeom prst="roundRect">
          <a:avLst>
            <a:gd name="adj" fmla="val 10000"/>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a:ln w="19050" cap="flat" cmpd="sng" algn="in">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87B923-6ABB-384B-A0C2-6254771A7130}">
      <dsp:nvSpPr>
        <dsp:cNvPr id="0" name=""/>
        <dsp:cNvSpPr/>
      </dsp:nvSpPr>
      <dsp:spPr>
        <a:xfrm>
          <a:off x="0" y="0"/>
          <a:ext cx="3000374" cy="3581400"/>
        </a:xfrm>
        <a:prstGeom prst="rect">
          <a:avLst/>
        </a:prstGeom>
        <a:solidFill>
          <a:schemeClr val="accent5">
            <a:tint val="40000"/>
            <a:alpha val="90000"/>
            <a:hueOff val="0"/>
            <a:satOff val="0"/>
            <a:lumOff val="0"/>
            <a:alphaOff val="0"/>
          </a:schemeClr>
        </a:solidFill>
        <a:ln w="34925" cap="flat" cmpd="sng" algn="in">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3921" tIns="330200" rIns="233921" bIns="330200" numCol="1" spcCol="1270" anchor="t" anchorCtr="0">
          <a:noAutofit/>
        </a:bodyPr>
        <a:lstStyle/>
        <a:p>
          <a:pPr marL="0" lvl="0" indent="0" algn="l" defTabSz="977900">
            <a:lnSpc>
              <a:spcPct val="90000"/>
            </a:lnSpc>
            <a:spcBef>
              <a:spcPct val="0"/>
            </a:spcBef>
            <a:spcAft>
              <a:spcPct val="35000"/>
            </a:spcAft>
            <a:buNone/>
          </a:pPr>
          <a:r>
            <a:rPr lang="en-US" sz="2200" kern="1200" spc="300" dirty="0">
              <a:latin typeface="Avenir Next LT Pro" panose="020B0504020202020204" pitchFamily="34" charset="77"/>
            </a:rPr>
            <a:t>initiating red alert:</a:t>
          </a:r>
        </a:p>
        <a:p>
          <a:pPr marL="171450" lvl="1" indent="-171450" algn="l" defTabSz="755650">
            <a:lnSpc>
              <a:spcPct val="90000"/>
            </a:lnSpc>
            <a:spcBef>
              <a:spcPct val="0"/>
            </a:spcBef>
            <a:spcAft>
              <a:spcPct val="15000"/>
            </a:spcAft>
            <a:buChar char="•"/>
          </a:pPr>
          <a:r>
            <a:rPr lang="en-US" sz="1700" kern="1200" spc="300" dirty="0">
              <a:latin typeface="Avenir Next LT Pro" panose="020B0504020202020204" pitchFamily="34" charset="77"/>
            </a:rPr>
            <a:t>user a: 25.36 sec</a:t>
          </a:r>
        </a:p>
        <a:p>
          <a:pPr marL="171450" lvl="1" indent="-171450" algn="l" defTabSz="755650">
            <a:lnSpc>
              <a:spcPct val="90000"/>
            </a:lnSpc>
            <a:spcBef>
              <a:spcPct val="0"/>
            </a:spcBef>
            <a:spcAft>
              <a:spcPct val="15000"/>
            </a:spcAft>
            <a:buChar char="•"/>
          </a:pPr>
          <a:r>
            <a:rPr lang="en-US" sz="1700" kern="1200" spc="300" dirty="0">
              <a:latin typeface="Avenir Next LT Pro" panose="020B0504020202020204" pitchFamily="34" charset="77"/>
            </a:rPr>
            <a:t>user b: 29.54 sec</a:t>
          </a:r>
        </a:p>
      </dsp:txBody>
      <dsp:txXfrm>
        <a:off x="0" y="1360932"/>
        <a:ext cx="3000374" cy="2148840"/>
      </dsp:txXfrm>
    </dsp:sp>
    <dsp:sp modelId="{4BAA1FA4-84DE-614D-A8EC-0379169EE64E}">
      <dsp:nvSpPr>
        <dsp:cNvPr id="0" name=""/>
        <dsp:cNvSpPr/>
      </dsp:nvSpPr>
      <dsp:spPr>
        <a:xfrm>
          <a:off x="962977" y="358139"/>
          <a:ext cx="1074420" cy="1074420"/>
        </a:xfrm>
        <a:prstGeom prst="ellipse">
          <a:avLst/>
        </a:prstGeom>
        <a:solidFill>
          <a:schemeClr val="accent5">
            <a:hueOff val="0"/>
            <a:satOff val="0"/>
            <a:lumOff val="0"/>
            <a:alphaOff val="0"/>
          </a:schemeClr>
        </a:solidFill>
        <a:ln w="34925"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766" tIns="12700" rIns="83766"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20322" y="515484"/>
        <a:ext cx="759730" cy="759730"/>
      </dsp:txXfrm>
    </dsp:sp>
    <dsp:sp modelId="{A1E50266-5F44-264B-80FA-092BBE43E931}">
      <dsp:nvSpPr>
        <dsp:cNvPr id="0" name=""/>
        <dsp:cNvSpPr/>
      </dsp:nvSpPr>
      <dsp:spPr>
        <a:xfrm>
          <a:off x="0" y="3581328"/>
          <a:ext cx="3000374" cy="72"/>
        </a:xfrm>
        <a:prstGeom prst="rect">
          <a:avLst/>
        </a:prstGeom>
        <a:solidFill>
          <a:schemeClr val="accent5">
            <a:hueOff val="1766471"/>
            <a:satOff val="5752"/>
            <a:lumOff val="2000"/>
            <a:alphaOff val="0"/>
          </a:schemeClr>
        </a:solidFill>
        <a:ln w="34925" cap="flat" cmpd="sng" algn="in">
          <a:solidFill>
            <a:schemeClr val="accent5">
              <a:hueOff val="1766471"/>
              <a:satOff val="5752"/>
              <a:lumOff val="200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F674D9-567C-E749-9CE4-A12C102C8A3D}">
      <dsp:nvSpPr>
        <dsp:cNvPr id="0" name=""/>
        <dsp:cNvSpPr/>
      </dsp:nvSpPr>
      <dsp:spPr>
        <a:xfrm>
          <a:off x="3300412" y="0"/>
          <a:ext cx="3000374" cy="3581400"/>
        </a:xfrm>
        <a:prstGeom prst="rect">
          <a:avLst/>
        </a:prstGeom>
        <a:solidFill>
          <a:schemeClr val="accent5">
            <a:tint val="40000"/>
            <a:alpha val="90000"/>
            <a:hueOff val="4390296"/>
            <a:satOff val="14733"/>
            <a:lumOff val="1507"/>
            <a:alphaOff val="0"/>
          </a:schemeClr>
        </a:solidFill>
        <a:ln w="34925" cap="flat" cmpd="sng" algn="in">
          <a:solidFill>
            <a:schemeClr val="accent5">
              <a:tint val="40000"/>
              <a:alpha val="90000"/>
              <a:hueOff val="4390296"/>
              <a:satOff val="14733"/>
              <a:lumOff val="150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3921" tIns="330200" rIns="233921" bIns="330200" numCol="1" spcCol="1270" anchor="t" anchorCtr="0">
          <a:noAutofit/>
        </a:bodyPr>
        <a:lstStyle/>
        <a:p>
          <a:pPr marL="0" lvl="0" indent="0" algn="l" defTabSz="977900">
            <a:lnSpc>
              <a:spcPct val="90000"/>
            </a:lnSpc>
            <a:spcBef>
              <a:spcPct val="0"/>
            </a:spcBef>
            <a:spcAft>
              <a:spcPct val="35000"/>
            </a:spcAft>
            <a:buNone/>
          </a:pPr>
          <a:r>
            <a:rPr lang="en-US" sz="2200" kern="1200" spc="300" dirty="0">
              <a:latin typeface="Avenir Next LT Pro" panose="020B0504020202020204" pitchFamily="34" charset="77"/>
            </a:rPr>
            <a:t>sending a message:</a:t>
          </a:r>
        </a:p>
        <a:p>
          <a:pPr marL="171450" lvl="1" indent="-171450" algn="l" defTabSz="755650">
            <a:lnSpc>
              <a:spcPct val="90000"/>
            </a:lnSpc>
            <a:spcBef>
              <a:spcPct val="0"/>
            </a:spcBef>
            <a:spcAft>
              <a:spcPct val="15000"/>
            </a:spcAft>
            <a:buChar char="•"/>
          </a:pPr>
          <a:r>
            <a:rPr lang="en-US" sz="1700" kern="1200" spc="300" dirty="0">
              <a:latin typeface="Avenir Next LT Pro" panose="020B0504020202020204" pitchFamily="34" charset="77"/>
            </a:rPr>
            <a:t>user a: 47.26 sec</a:t>
          </a:r>
        </a:p>
        <a:p>
          <a:pPr marL="171450" lvl="1" indent="-171450" algn="l" defTabSz="755650">
            <a:lnSpc>
              <a:spcPct val="90000"/>
            </a:lnSpc>
            <a:spcBef>
              <a:spcPct val="0"/>
            </a:spcBef>
            <a:spcAft>
              <a:spcPct val="15000"/>
            </a:spcAft>
            <a:buChar char="•"/>
          </a:pPr>
          <a:r>
            <a:rPr lang="en-US" sz="1700" kern="1200" spc="300" dirty="0">
              <a:latin typeface="Avenir Next LT Pro" panose="020B0504020202020204" pitchFamily="34" charset="77"/>
            </a:rPr>
            <a:t>user b: 59.13 sec</a:t>
          </a:r>
        </a:p>
      </dsp:txBody>
      <dsp:txXfrm>
        <a:off x="3300412" y="1360932"/>
        <a:ext cx="3000374" cy="2148840"/>
      </dsp:txXfrm>
    </dsp:sp>
    <dsp:sp modelId="{4E61545A-EE71-5D42-8279-2CDF07EB47E7}">
      <dsp:nvSpPr>
        <dsp:cNvPr id="0" name=""/>
        <dsp:cNvSpPr/>
      </dsp:nvSpPr>
      <dsp:spPr>
        <a:xfrm>
          <a:off x="4263389" y="358139"/>
          <a:ext cx="1074420" cy="1074420"/>
        </a:xfrm>
        <a:prstGeom prst="ellipse">
          <a:avLst/>
        </a:prstGeom>
        <a:solidFill>
          <a:schemeClr val="accent5">
            <a:hueOff val="3532942"/>
            <a:satOff val="11503"/>
            <a:lumOff val="4000"/>
            <a:alphaOff val="0"/>
          </a:schemeClr>
        </a:solidFill>
        <a:ln w="34925" cap="flat" cmpd="sng" algn="in">
          <a:solidFill>
            <a:schemeClr val="accent5">
              <a:hueOff val="3532942"/>
              <a:satOff val="11503"/>
              <a:lumOff val="400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766" tIns="12700" rIns="83766"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420734" y="515484"/>
        <a:ext cx="759730" cy="759730"/>
      </dsp:txXfrm>
    </dsp:sp>
    <dsp:sp modelId="{202EDC29-2B9C-184F-879E-341B1788404A}">
      <dsp:nvSpPr>
        <dsp:cNvPr id="0" name=""/>
        <dsp:cNvSpPr/>
      </dsp:nvSpPr>
      <dsp:spPr>
        <a:xfrm>
          <a:off x="3300412" y="3581328"/>
          <a:ext cx="3000374" cy="72"/>
        </a:xfrm>
        <a:prstGeom prst="rect">
          <a:avLst/>
        </a:prstGeom>
        <a:solidFill>
          <a:schemeClr val="accent5">
            <a:hueOff val="5299413"/>
            <a:satOff val="17255"/>
            <a:lumOff val="6000"/>
            <a:alphaOff val="0"/>
          </a:schemeClr>
        </a:solidFill>
        <a:ln w="34925" cap="flat" cmpd="sng" algn="in">
          <a:solidFill>
            <a:schemeClr val="accent5">
              <a:hueOff val="5299413"/>
              <a:satOff val="17255"/>
              <a:lumOff val="600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CAA4C0-A7F0-2E48-8E63-B731F32222C8}">
      <dsp:nvSpPr>
        <dsp:cNvPr id="0" name=""/>
        <dsp:cNvSpPr/>
      </dsp:nvSpPr>
      <dsp:spPr>
        <a:xfrm>
          <a:off x="6600824" y="0"/>
          <a:ext cx="3000374" cy="3581400"/>
        </a:xfrm>
        <a:prstGeom prst="rect">
          <a:avLst/>
        </a:prstGeom>
        <a:solidFill>
          <a:schemeClr val="accent5">
            <a:tint val="40000"/>
            <a:alpha val="90000"/>
            <a:hueOff val="8780593"/>
            <a:satOff val="29467"/>
            <a:lumOff val="3014"/>
            <a:alphaOff val="0"/>
          </a:schemeClr>
        </a:solidFill>
        <a:ln w="34925" cap="flat" cmpd="sng" algn="in">
          <a:solidFill>
            <a:schemeClr val="accent5">
              <a:tint val="40000"/>
              <a:alpha val="90000"/>
              <a:hueOff val="8780593"/>
              <a:satOff val="29467"/>
              <a:lumOff val="30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3921" tIns="330200" rIns="233921" bIns="330200" numCol="1" spcCol="1270" anchor="t" anchorCtr="0">
          <a:noAutofit/>
        </a:bodyPr>
        <a:lstStyle/>
        <a:p>
          <a:pPr marL="0" lvl="0" indent="0" algn="l" defTabSz="977900">
            <a:lnSpc>
              <a:spcPct val="90000"/>
            </a:lnSpc>
            <a:spcBef>
              <a:spcPct val="0"/>
            </a:spcBef>
            <a:spcAft>
              <a:spcPct val="35000"/>
            </a:spcAft>
            <a:buNone/>
          </a:pPr>
          <a:r>
            <a:rPr lang="en-US" sz="2200" kern="1200" spc="300" dirty="0">
              <a:latin typeface="Avenir Next LT Pro" panose="020B0504020202020204" pitchFamily="34" charset="77"/>
            </a:rPr>
            <a:t>performing exterior scan:</a:t>
          </a:r>
        </a:p>
        <a:p>
          <a:pPr marL="171450" lvl="1" indent="-171450" algn="l" defTabSz="755650">
            <a:lnSpc>
              <a:spcPct val="90000"/>
            </a:lnSpc>
            <a:spcBef>
              <a:spcPct val="0"/>
            </a:spcBef>
            <a:spcAft>
              <a:spcPct val="15000"/>
            </a:spcAft>
            <a:buChar char="•"/>
          </a:pPr>
          <a:r>
            <a:rPr lang="en-US" sz="1700" kern="1200" spc="300">
              <a:latin typeface="Avenir Next LT Pro" panose="020B0504020202020204" pitchFamily="34" charset="77"/>
            </a:rPr>
            <a:t>user a: 92.32 sec</a:t>
          </a:r>
        </a:p>
        <a:p>
          <a:pPr marL="171450" lvl="1" indent="-171450" algn="l" defTabSz="755650">
            <a:lnSpc>
              <a:spcPct val="90000"/>
            </a:lnSpc>
            <a:spcBef>
              <a:spcPct val="0"/>
            </a:spcBef>
            <a:spcAft>
              <a:spcPct val="15000"/>
            </a:spcAft>
            <a:buChar char="•"/>
          </a:pPr>
          <a:r>
            <a:rPr lang="en-US" sz="1700" kern="1200" spc="300" dirty="0">
              <a:latin typeface="Avenir Next LT Pro" panose="020B0504020202020204" pitchFamily="34" charset="77"/>
            </a:rPr>
            <a:t>user b: 69.27 sec</a:t>
          </a:r>
        </a:p>
      </dsp:txBody>
      <dsp:txXfrm>
        <a:off x="6600824" y="1360932"/>
        <a:ext cx="3000374" cy="2148840"/>
      </dsp:txXfrm>
    </dsp:sp>
    <dsp:sp modelId="{E4870C86-F80A-C84E-9A1C-3359A5C02B2F}">
      <dsp:nvSpPr>
        <dsp:cNvPr id="0" name=""/>
        <dsp:cNvSpPr/>
      </dsp:nvSpPr>
      <dsp:spPr>
        <a:xfrm>
          <a:off x="7563802" y="358139"/>
          <a:ext cx="1074420" cy="1074420"/>
        </a:xfrm>
        <a:prstGeom prst="ellipse">
          <a:avLst/>
        </a:prstGeom>
        <a:solidFill>
          <a:schemeClr val="accent5">
            <a:hueOff val="7065884"/>
            <a:satOff val="23006"/>
            <a:lumOff val="8000"/>
            <a:alphaOff val="0"/>
          </a:schemeClr>
        </a:solidFill>
        <a:ln w="34925" cap="flat" cmpd="sng" algn="in">
          <a:solidFill>
            <a:schemeClr val="accent5">
              <a:hueOff val="7065884"/>
              <a:satOff val="23006"/>
              <a:lumOff val="800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766" tIns="12700" rIns="83766"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721147" y="515484"/>
        <a:ext cx="759730" cy="759730"/>
      </dsp:txXfrm>
    </dsp:sp>
    <dsp:sp modelId="{7FA4DC45-69E9-2C46-9EDA-BD3652B79B83}">
      <dsp:nvSpPr>
        <dsp:cNvPr id="0" name=""/>
        <dsp:cNvSpPr/>
      </dsp:nvSpPr>
      <dsp:spPr>
        <a:xfrm>
          <a:off x="6600824" y="3581328"/>
          <a:ext cx="3000374" cy="72"/>
        </a:xfrm>
        <a:prstGeom prst="rect">
          <a:avLst/>
        </a:prstGeom>
        <a:solidFill>
          <a:schemeClr val="accent5">
            <a:hueOff val="8832355"/>
            <a:satOff val="28758"/>
            <a:lumOff val="10000"/>
            <a:alphaOff val="0"/>
          </a:schemeClr>
        </a:solidFill>
        <a:ln w="34925" cap="flat" cmpd="sng" algn="in">
          <a:solidFill>
            <a:schemeClr val="accent5">
              <a:hueOff val="8832355"/>
              <a:satOff val="28758"/>
              <a:lumOff val="1000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31E9B-33CB-6F4C-91BA-E0D443547F3E}">
      <dsp:nvSpPr>
        <dsp:cNvPr id="0" name=""/>
        <dsp:cNvSpPr/>
      </dsp:nvSpPr>
      <dsp:spPr>
        <a:xfrm>
          <a:off x="879" y="0"/>
          <a:ext cx="3561657" cy="3581400"/>
        </a:xfrm>
        <a:prstGeom prst="rect">
          <a:avLst/>
        </a:prstGeom>
        <a:solidFill>
          <a:schemeClr val="accent4">
            <a:hueOff val="0"/>
            <a:satOff val="0"/>
            <a:lumOff val="0"/>
            <a:alphaOff val="0"/>
          </a:schemeClr>
        </a:solidFill>
        <a:ln w="34925" cap="flat" cmpd="sng" algn="in">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1813" tIns="0" rIns="351813" bIns="330200" numCol="1" spcCol="1270" anchor="t" anchorCtr="0">
          <a:noAutofit/>
        </a:bodyPr>
        <a:lstStyle/>
        <a:p>
          <a:pPr marL="0" lvl="0" indent="0" algn="l" defTabSz="1155700">
            <a:lnSpc>
              <a:spcPct val="90000"/>
            </a:lnSpc>
            <a:spcBef>
              <a:spcPct val="0"/>
            </a:spcBef>
            <a:spcAft>
              <a:spcPct val="35000"/>
            </a:spcAft>
            <a:buNone/>
          </a:pPr>
          <a:r>
            <a:rPr lang="en-US" sz="2600" kern="1200" spc="300" dirty="0">
              <a:latin typeface="Avenir Next LT Pro" panose="020B0504020202020204" pitchFamily="34" charset="77"/>
            </a:rPr>
            <a:t>maximum</a:t>
          </a:r>
        </a:p>
        <a:p>
          <a:pPr marL="228600" lvl="1" indent="-228600" algn="l" defTabSz="889000">
            <a:lnSpc>
              <a:spcPct val="90000"/>
            </a:lnSpc>
            <a:spcBef>
              <a:spcPct val="0"/>
            </a:spcBef>
            <a:spcAft>
              <a:spcPct val="15000"/>
            </a:spcAft>
            <a:buChar char="•"/>
          </a:pPr>
          <a:r>
            <a:rPr lang="en-US" sz="2000" kern="1200" spc="300" dirty="0">
              <a:latin typeface="Avenir Next LT Pro" panose="020B0504020202020204" pitchFamily="34" charset="77"/>
            </a:rPr>
            <a:t>user a: 29.08 sec</a:t>
          </a:r>
        </a:p>
        <a:p>
          <a:pPr marL="228600" lvl="1" indent="-228600" algn="l" defTabSz="889000">
            <a:lnSpc>
              <a:spcPct val="90000"/>
            </a:lnSpc>
            <a:spcBef>
              <a:spcPct val="0"/>
            </a:spcBef>
            <a:spcAft>
              <a:spcPct val="15000"/>
            </a:spcAft>
            <a:buChar char="•"/>
          </a:pPr>
          <a:r>
            <a:rPr lang="en-US" sz="2000" kern="1200" spc="300" dirty="0">
              <a:latin typeface="Avenir Next LT Pro" panose="020B0504020202020204" pitchFamily="34" charset="77"/>
            </a:rPr>
            <a:t>user b: 26.34 sec</a:t>
          </a:r>
        </a:p>
      </dsp:txBody>
      <dsp:txXfrm>
        <a:off x="879" y="1432559"/>
        <a:ext cx="3561657" cy="2148840"/>
      </dsp:txXfrm>
    </dsp:sp>
    <dsp:sp modelId="{677FC6F5-A89D-A141-9796-01EABCE7B01F}">
      <dsp:nvSpPr>
        <dsp:cNvPr id="0" name=""/>
        <dsp:cNvSpPr/>
      </dsp:nvSpPr>
      <dsp:spPr>
        <a:xfrm>
          <a:off x="879" y="0"/>
          <a:ext cx="3561657" cy="1432560"/>
        </a:xfrm>
        <a:prstGeom prst="rect">
          <a:avLst/>
        </a:prstGeom>
        <a:noFill/>
        <a:ln w="34925" cap="flat" cmpd="sng" algn="in">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51813" tIns="165100" rIns="351813"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79" y="0"/>
        <a:ext cx="3561657" cy="1432560"/>
      </dsp:txXfrm>
    </dsp:sp>
    <dsp:sp modelId="{9A8DE36C-DDE9-B549-96D8-13B33BB012BE}">
      <dsp:nvSpPr>
        <dsp:cNvPr id="0" name=""/>
        <dsp:cNvSpPr/>
      </dsp:nvSpPr>
      <dsp:spPr>
        <a:xfrm>
          <a:off x="3847469" y="0"/>
          <a:ext cx="3561657" cy="3581400"/>
        </a:xfrm>
        <a:prstGeom prst="rect">
          <a:avLst/>
        </a:prstGeom>
        <a:solidFill>
          <a:schemeClr val="accent4">
            <a:hueOff val="2401755"/>
            <a:satOff val="9091"/>
            <a:lumOff val="-588"/>
            <a:alphaOff val="0"/>
          </a:schemeClr>
        </a:solidFill>
        <a:ln w="34925" cap="flat" cmpd="sng" algn="in">
          <a:solidFill>
            <a:schemeClr val="accent4">
              <a:hueOff val="2401755"/>
              <a:satOff val="9091"/>
              <a:lumOff val="-58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1813" tIns="0" rIns="351813" bIns="330200" numCol="1" spcCol="1270" anchor="t" anchorCtr="0">
          <a:noAutofit/>
        </a:bodyPr>
        <a:lstStyle/>
        <a:p>
          <a:pPr marL="0" lvl="0" indent="0" algn="l" defTabSz="1155700">
            <a:lnSpc>
              <a:spcPct val="90000"/>
            </a:lnSpc>
            <a:spcBef>
              <a:spcPct val="0"/>
            </a:spcBef>
            <a:spcAft>
              <a:spcPct val="35000"/>
            </a:spcAft>
            <a:buNone/>
          </a:pPr>
          <a:r>
            <a:rPr lang="en-US" sz="2600" kern="1200" spc="300" dirty="0">
              <a:latin typeface="Avenir Book" panose="02000503020000020003" pitchFamily="2" charset="0"/>
            </a:rPr>
            <a:t>medium</a:t>
          </a:r>
        </a:p>
        <a:p>
          <a:pPr marL="228600" lvl="1" indent="-228600" algn="l" defTabSz="889000">
            <a:lnSpc>
              <a:spcPct val="90000"/>
            </a:lnSpc>
            <a:spcBef>
              <a:spcPct val="0"/>
            </a:spcBef>
            <a:spcAft>
              <a:spcPct val="15000"/>
            </a:spcAft>
            <a:buChar char="•"/>
          </a:pPr>
          <a:r>
            <a:rPr lang="en-US" sz="2000" kern="1200" spc="300" dirty="0">
              <a:latin typeface="Avenir Book" panose="02000503020000020003" pitchFamily="2" charset="0"/>
            </a:rPr>
            <a:t>user a: 24.28 sec</a:t>
          </a:r>
        </a:p>
        <a:p>
          <a:pPr marL="228600" lvl="1" indent="-228600" algn="l" defTabSz="889000">
            <a:lnSpc>
              <a:spcPct val="90000"/>
            </a:lnSpc>
            <a:spcBef>
              <a:spcPct val="0"/>
            </a:spcBef>
            <a:spcAft>
              <a:spcPct val="15000"/>
            </a:spcAft>
            <a:buChar char="•"/>
          </a:pPr>
          <a:r>
            <a:rPr lang="en-US" sz="2000" kern="1200" spc="300" dirty="0">
              <a:latin typeface="Avenir Book" panose="02000503020000020003" pitchFamily="2" charset="0"/>
            </a:rPr>
            <a:t>user b: 19.65 sec</a:t>
          </a:r>
        </a:p>
      </dsp:txBody>
      <dsp:txXfrm>
        <a:off x="3847469" y="1432559"/>
        <a:ext cx="3561657" cy="2148840"/>
      </dsp:txXfrm>
    </dsp:sp>
    <dsp:sp modelId="{626EE3B4-D496-7149-B46B-8C7F38A2EA6C}">
      <dsp:nvSpPr>
        <dsp:cNvPr id="0" name=""/>
        <dsp:cNvSpPr/>
      </dsp:nvSpPr>
      <dsp:spPr>
        <a:xfrm>
          <a:off x="3847469" y="0"/>
          <a:ext cx="3561657" cy="1432560"/>
        </a:xfrm>
        <a:prstGeom prst="rect">
          <a:avLst/>
        </a:prstGeom>
        <a:noFill/>
        <a:ln w="34925" cap="flat" cmpd="sng" algn="in">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51813" tIns="165100" rIns="35181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847469" y="0"/>
        <a:ext cx="3561657" cy="1432560"/>
      </dsp:txXfrm>
    </dsp:sp>
    <dsp:sp modelId="{11708EA7-80A5-BE4E-B347-68EE2EFF8380}">
      <dsp:nvSpPr>
        <dsp:cNvPr id="0" name=""/>
        <dsp:cNvSpPr/>
      </dsp:nvSpPr>
      <dsp:spPr>
        <a:xfrm>
          <a:off x="7694059" y="0"/>
          <a:ext cx="3561657" cy="3581400"/>
        </a:xfrm>
        <a:prstGeom prst="rect">
          <a:avLst/>
        </a:prstGeom>
        <a:solidFill>
          <a:schemeClr val="accent4">
            <a:hueOff val="4803510"/>
            <a:satOff val="18182"/>
            <a:lumOff val="-1177"/>
            <a:alphaOff val="0"/>
          </a:schemeClr>
        </a:solidFill>
        <a:ln w="34925" cap="flat" cmpd="sng" algn="in">
          <a:solidFill>
            <a:schemeClr val="accent4">
              <a:hueOff val="4803510"/>
              <a:satOff val="18182"/>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1813" tIns="0" rIns="351813" bIns="330200" numCol="1" spcCol="1270" anchor="t" anchorCtr="0">
          <a:noAutofit/>
        </a:bodyPr>
        <a:lstStyle/>
        <a:p>
          <a:pPr marL="0" lvl="0" indent="0" algn="l" defTabSz="1155700">
            <a:lnSpc>
              <a:spcPct val="90000"/>
            </a:lnSpc>
            <a:spcBef>
              <a:spcPct val="0"/>
            </a:spcBef>
            <a:spcAft>
              <a:spcPct val="35000"/>
            </a:spcAft>
            <a:buNone/>
          </a:pPr>
          <a:r>
            <a:rPr lang="en-US" sz="2600" kern="1200" spc="300" dirty="0">
              <a:latin typeface="Avenir Next LT Pro" panose="020B0504020202020204" pitchFamily="34" charset="77"/>
            </a:rPr>
            <a:t>minimum</a:t>
          </a:r>
        </a:p>
        <a:p>
          <a:pPr marL="228600" lvl="1" indent="-228600" algn="l" defTabSz="889000">
            <a:lnSpc>
              <a:spcPct val="90000"/>
            </a:lnSpc>
            <a:spcBef>
              <a:spcPct val="0"/>
            </a:spcBef>
            <a:spcAft>
              <a:spcPct val="15000"/>
            </a:spcAft>
            <a:buChar char="•"/>
          </a:pPr>
          <a:r>
            <a:rPr lang="en-US" sz="2000" kern="1200" spc="300" dirty="0">
              <a:latin typeface="Avenir Next LT Pro" panose="020B0504020202020204" pitchFamily="34" charset="77"/>
            </a:rPr>
            <a:t>user a: 14.54 sec</a:t>
          </a:r>
        </a:p>
        <a:p>
          <a:pPr marL="228600" lvl="1" indent="-228600" algn="l" defTabSz="889000">
            <a:lnSpc>
              <a:spcPct val="90000"/>
            </a:lnSpc>
            <a:spcBef>
              <a:spcPct val="0"/>
            </a:spcBef>
            <a:spcAft>
              <a:spcPct val="15000"/>
            </a:spcAft>
            <a:buChar char="•"/>
          </a:pPr>
          <a:r>
            <a:rPr lang="en-US" sz="2000" kern="1200" spc="300" dirty="0">
              <a:latin typeface="Avenir Next LT Pro" panose="020B0504020202020204" pitchFamily="34" charset="77"/>
            </a:rPr>
            <a:t>user b: 12.22 sec</a:t>
          </a:r>
        </a:p>
      </dsp:txBody>
      <dsp:txXfrm>
        <a:off x="7694059" y="1432559"/>
        <a:ext cx="3561657" cy="2148840"/>
      </dsp:txXfrm>
    </dsp:sp>
    <dsp:sp modelId="{54C0B5FC-8331-5E4A-8354-A46D33628589}">
      <dsp:nvSpPr>
        <dsp:cNvPr id="0" name=""/>
        <dsp:cNvSpPr/>
      </dsp:nvSpPr>
      <dsp:spPr>
        <a:xfrm>
          <a:off x="7694059" y="0"/>
          <a:ext cx="3561657" cy="1432560"/>
        </a:xfrm>
        <a:prstGeom prst="rect">
          <a:avLst/>
        </a:prstGeom>
        <a:noFill/>
        <a:ln w="34925" cap="flat" cmpd="sng" algn="in">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51813" tIns="165100" rIns="351813"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694059" y="0"/>
        <a:ext cx="3561657" cy="14325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614970-C07A-C54B-BB0F-233DA4874D70}">
      <dsp:nvSpPr>
        <dsp:cNvPr id="0" name=""/>
        <dsp:cNvSpPr/>
      </dsp:nvSpPr>
      <dsp:spPr>
        <a:xfrm>
          <a:off x="0" y="879"/>
          <a:ext cx="9601200" cy="627688"/>
        </a:xfrm>
        <a:prstGeom prst="round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spc="300" dirty="0">
              <a:latin typeface="Avenir Next LT Pro" panose="020B0504020202020204" pitchFamily="34" charset="77"/>
            </a:rPr>
            <a:t>user and computer interaction testing </a:t>
          </a:r>
        </a:p>
      </dsp:txBody>
      <dsp:txXfrm>
        <a:off x="30641" y="31520"/>
        <a:ext cx="9539918" cy="566406"/>
      </dsp:txXfrm>
    </dsp:sp>
    <dsp:sp modelId="{8062130B-479D-3540-BF08-5DF91CD5EBB4}">
      <dsp:nvSpPr>
        <dsp:cNvPr id="0" name=""/>
        <dsp:cNvSpPr/>
      </dsp:nvSpPr>
      <dsp:spPr>
        <a:xfrm>
          <a:off x="0" y="639944"/>
          <a:ext cx="9601200" cy="627688"/>
        </a:xfrm>
        <a:prstGeom prst="roundRect">
          <a:avLst/>
        </a:prstGeom>
        <a:gradFill rotWithShape="0">
          <a:gsLst>
            <a:gs pos="0">
              <a:schemeClr val="accent5">
                <a:hueOff val="1261765"/>
                <a:satOff val="4108"/>
                <a:lumOff val="1429"/>
                <a:alphaOff val="0"/>
                <a:tint val="94000"/>
                <a:satMod val="103000"/>
                <a:lumMod val="102000"/>
              </a:schemeClr>
            </a:gs>
            <a:gs pos="50000">
              <a:schemeClr val="accent5">
                <a:hueOff val="1261765"/>
                <a:satOff val="4108"/>
                <a:lumOff val="1429"/>
                <a:alphaOff val="0"/>
                <a:shade val="100000"/>
                <a:satMod val="110000"/>
                <a:lumMod val="100000"/>
              </a:schemeClr>
            </a:gs>
            <a:gs pos="100000">
              <a:schemeClr val="accent5">
                <a:hueOff val="1261765"/>
                <a:satOff val="4108"/>
                <a:lumOff val="1429"/>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spc="300" dirty="0">
              <a:latin typeface="Avenir Next LT Pro" panose="020B0504020202020204" pitchFamily="34" charset="77"/>
            </a:rPr>
            <a:t>console settings: maximum, medium, minimum </a:t>
          </a:r>
        </a:p>
      </dsp:txBody>
      <dsp:txXfrm>
        <a:off x="30641" y="670585"/>
        <a:ext cx="9539918" cy="566406"/>
      </dsp:txXfrm>
    </dsp:sp>
    <dsp:sp modelId="{32833432-E7D0-5848-8A2B-C71B18A70392}">
      <dsp:nvSpPr>
        <dsp:cNvPr id="0" name=""/>
        <dsp:cNvSpPr/>
      </dsp:nvSpPr>
      <dsp:spPr>
        <a:xfrm>
          <a:off x="0" y="1279009"/>
          <a:ext cx="9601200" cy="627688"/>
        </a:xfrm>
        <a:prstGeom prst="roundRect">
          <a:avLst/>
        </a:prstGeom>
        <a:gradFill rotWithShape="0">
          <a:gsLst>
            <a:gs pos="0">
              <a:schemeClr val="accent5">
                <a:hueOff val="2523530"/>
                <a:satOff val="8217"/>
                <a:lumOff val="2857"/>
                <a:alphaOff val="0"/>
                <a:tint val="94000"/>
                <a:satMod val="103000"/>
                <a:lumMod val="102000"/>
              </a:schemeClr>
            </a:gs>
            <a:gs pos="50000">
              <a:schemeClr val="accent5">
                <a:hueOff val="2523530"/>
                <a:satOff val="8217"/>
                <a:lumOff val="2857"/>
                <a:alphaOff val="0"/>
                <a:shade val="100000"/>
                <a:satMod val="110000"/>
                <a:lumMod val="100000"/>
              </a:schemeClr>
            </a:gs>
            <a:gs pos="100000">
              <a:schemeClr val="accent5">
                <a:hueOff val="2523530"/>
                <a:satOff val="8217"/>
                <a:lumOff val="2857"/>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spc="300" dirty="0">
              <a:latin typeface="Avenir Next LT Pro" panose="020B0504020202020204" pitchFamily="34" charset="77"/>
            </a:rPr>
            <a:t>no communication vs. full communication </a:t>
          </a:r>
        </a:p>
      </dsp:txBody>
      <dsp:txXfrm>
        <a:off x="30641" y="1309650"/>
        <a:ext cx="9539918" cy="566406"/>
      </dsp:txXfrm>
    </dsp:sp>
    <dsp:sp modelId="{6140CFC0-5DC1-8D44-A078-856D9C7297CB}">
      <dsp:nvSpPr>
        <dsp:cNvPr id="0" name=""/>
        <dsp:cNvSpPr/>
      </dsp:nvSpPr>
      <dsp:spPr>
        <a:xfrm>
          <a:off x="0" y="1918074"/>
          <a:ext cx="9601200" cy="627688"/>
        </a:xfrm>
        <a:prstGeom prst="roundRect">
          <a:avLst/>
        </a:prstGeom>
        <a:gradFill rotWithShape="0">
          <a:gsLst>
            <a:gs pos="0">
              <a:schemeClr val="accent5">
                <a:hueOff val="3785295"/>
                <a:satOff val="12325"/>
                <a:lumOff val="4286"/>
                <a:alphaOff val="0"/>
                <a:tint val="94000"/>
                <a:satMod val="103000"/>
                <a:lumMod val="102000"/>
              </a:schemeClr>
            </a:gs>
            <a:gs pos="50000">
              <a:schemeClr val="accent5">
                <a:hueOff val="3785295"/>
                <a:satOff val="12325"/>
                <a:lumOff val="4286"/>
                <a:alphaOff val="0"/>
                <a:shade val="100000"/>
                <a:satMod val="110000"/>
                <a:lumMod val="100000"/>
              </a:schemeClr>
            </a:gs>
            <a:gs pos="100000">
              <a:schemeClr val="accent5">
                <a:hueOff val="3785295"/>
                <a:satOff val="12325"/>
                <a:lumOff val="4286"/>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spc="300" dirty="0">
              <a:latin typeface="Avenir Next LT Pro" panose="020B0504020202020204" pitchFamily="34" charset="77"/>
            </a:rPr>
            <a:t>most interactions can be done through console </a:t>
          </a:r>
        </a:p>
      </dsp:txBody>
      <dsp:txXfrm>
        <a:off x="30641" y="1948715"/>
        <a:ext cx="9539918" cy="566406"/>
      </dsp:txXfrm>
    </dsp:sp>
    <dsp:sp modelId="{CC63ECF3-E748-EF4A-A7AE-2A441D669BA7}">
      <dsp:nvSpPr>
        <dsp:cNvPr id="0" name=""/>
        <dsp:cNvSpPr/>
      </dsp:nvSpPr>
      <dsp:spPr>
        <a:xfrm>
          <a:off x="0" y="2557139"/>
          <a:ext cx="9601200" cy="627688"/>
        </a:xfrm>
        <a:prstGeom prst="roundRect">
          <a:avLst/>
        </a:prstGeom>
        <a:gradFill rotWithShape="0">
          <a:gsLst>
            <a:gs pos="0">
              <a:schemeClr val="accent5">
                <a:hueOff val="5047060"/>
                <a:satOff val="16433"/>
                <a:lumOff val="5714"/>
                <a:alphaOff val="0"/>
                <a:tint val="94000"/>
                <a:satMod val="103000"/>
                <a:lumMod val="102000"/>
              </a:schemeClr>
            </a:gs>
            <a:gs pos="50000">
              <a:schemeClr val="accent5">
                <a:hueOff val="5047060"/>
                <a:satOff val="16433"/>
                <a:lumOff val="5714"/>
                <a:alphaOff val="0"/>
                <a:shade val="100000"/>
                <a:satMod val="110000"/>
                <a:lumMod val="100000"/>
              </a:schemeClr>
            </a:gs>
            <a:gs pos="100000">
              <a:schemeClr val="accent5">
                <a:hueOff val="5047060"/>
                <a:satOff val="16433"/>
                <a:lumOff val="5714"/>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spc="300" dirty="0">
              <a:latin typeface="Avenir Next LT Pro" panose="020B0504020202020204" pitchFamily="34" charset="77"/>
            </a:rPr>
            <a:t>voice authentication conducted automatically </a:t>
          </a:r>
        </a:p>
      </dsp:txBody>
      <dsp:txXfrm>
        <a:off x="30641" y="2587780"/>
        <a:ext cx="9539918" cy="566406"/>
      </dsp:txXfrm>
    </dsp:sp>
    <dsp:sp modelId="{F019E932-C87D-F445-8B50-335ADE85D3A6}">
      <dsp:nvSpPr>
        <dsp:cNvPr id="0" name=""/>
        <dsp:cNvSpPr/>
      </dsp:nvSpPr>
      <dsp:spPr>
        <a:xfrm>
          <a:off x="0" y="3196204"/>
          <a:ext cx="9601200" cy="627688"/>
        </a:xfrm>
        <a:prstGeom prst="roundRect">
          <a:avLst/>
        </a:prstGeom>
        <a:gradFill rotWithShape="0">
          <a:gsLst>
            <a:gs pos="0">
              <a:schemeClr val="accent5">
                <a:hueOff val="6308825"/>
                <a:satOff val="20541"/>
                <a:lumOff val="7143"/>
                <a:alphaOff val="0"/>
                <a:tint val="94000"/>
                <a:satMod val="103000"/>
                <a:lumMod val="102000"/>
              </a:schemeClr>
            </a:gs>
            <a:gs pos="50000">
              <a:schemeClr val="accent5">
                <a:hueOff val="6308825"/>
                <a:satOff val="20541"/>
                <a:lumOff val="7143"/>
                <a:alphaOff val="0"/>
                <a:shade val="100000"/>
                <a:satMod val="110000"/>
                <a:lumMod val="100000"/>
              </a:schemeClr>
            </a:gs>
            <a:gs pos="100000">
              <a:schemeClr val="accent5">
                <a:hueOff val="6308825"/>
                <a:satOff val="20541"/>
                <a:lumOff val="7143"/>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spc="300" dirty="0">
              <a:latin typeface="Avenir Next LT Pro" panose="020B0504020202020204" pitchFamily="34" charset="77"/>
            </a:rPr>
            <a:t>usability testing </a:t>
          </a:r>
        </a:p>
      </dsp:txBody>
      <dsp:txXfrm>
        <a:off x="30641" y="3226845"/>
        <a:ext cx="9539918" cy="566406"/>
      </dsp:txXfrm>
    </dsp:sp>
    <dsp:sp modelId="{243EB5CB-A386-C44C-B882-FB85A211DB53}">
      <dsp:nvSpPr>
        <dsp:cNvPr id="0" name=""/>
        <dsp:cNvSpPr/>
      </dsp:nvSpPr>
      <dsp:spPr>
        <a:xfrm>
          <a:off x="0" y="3835269"/>
          <a:ext cx="9601200" cy="627688"/>
        </a:xfrm>
        <a:prstGeom prst="roundRect">
          <a:avLst/>
        </a:prstGeom>
        <a:gradFill rotWithShape="0">
          <a:gsLst>
            <a:gs pos="0">
              <a:schemeClr val="accent5">
                <a:hueOff val="7570590"/>
                <a:satOff val="24650"/>
                <a:lumOff val="8571"/>
                <a:alphaOff val="0"/>
                <a:tint val="94000"/>
                <a:satMod val="103000"/>
                <a:lumMod val="102000"/>
              </a:schemeClr>
            </a:gs>
            <a:gs pos="50000">
              <a:schemeClr val="accent5">
                <a:hueOff val="7570590"/>
                <a:satOff val="24650"/>
                <a:lumOff val="8571"/>
                <a:alphaOff val="0"/>
                <a:shade val="100000"/>
                <a:satMod val="110000"/>
                <a:lumMod val="100000"/>
              </a:schemeClr>
            </a:gs>
            <a:gs pos="100000">
              <a:schemeClr val="accent5">
                <a:hueOff val="7570590"/>
                <a:satOff val="24650"/>
                <a:lumOff val="8571"/>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spc="300" dirty="0">
              <a:latin typeface="Avenir Next LT Pro" panose="020B0504020202020204" pitchFamily="34" charset="77"/>
            </a:rPr>
            <a:t>minimum console interaction resulted in most efficient task completion and reduced time to completion. </a:t>
          </a:r>
        </a:p>
      </dsp:txBody>
      <dsp:txXfrm>
        <a:off x="30641" y="3865910"/>
        <a:ext cx="9539918" cy="566406"/>
      </dsp:txXfrm>
    </dsp:sp>
    <dsp:sp modelId="{2CE09A56-2127-6B42-BD08-57D9A7138942}">
      <dsp:nvSpPr>
        <dsp:cNvPr id="0" name=""/>
        <dsp:cNvSpPr/>
      </dsp:nvSpPr>
      <dsp:spPr>
        <a:xfrm>
          <a:off x="0" y="4474334"/>
          <a:ext cx="9601200" cy="627688"/>
        </a:xfrm>
        <a:prstGeom prst="roundRect">
          <a:avLst/>
        </a:prstGeom>
        <a:gradFill rotWithShape="0">
          <a:gsLst>
            <a:gs pos="0">
              <a:schemeClr val="accent5">
                <a:hueOff val="8832355"/>
                <a:satOff val="28758"/>
                <a:lumOff val="10000"/>
                <a:alphaOff val="0"/>
                <a:tint val="94000"/>
                <a:satMod val="103000"/>
                <a:lumMod val="102000"/>
              </a:schemeClr>
            </a:gs>
            <a:gs pos="50000">
              <a:schemeClr val="accent5">
                <a:hueOff val="8832355"/>
                <a:satOff val="28758"/>
                <a:lumOff val="10000"/>
                <a:alphaOff val="0"/>
                <a:shade val="100000"/>
                <a:satMod val="110000"/>
                <a:lumMod val="100000"/>
              </a:schemeClr>
            </a:gs>
            <a:gs pos="100000">
              <a:schemeClr val="accent5">
                <a:hueOff val="8832355"/>
                <a:satOff val="28758"/>
                <a:lumOff val="10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spc="300" dirty="0">
              <a:latin typeface="Avenir Next LT Pro" panose="020B0504020202020204" pitchFamily="34" charset="77"/>
            </a:rPr>
            <a:t>captain uses the minimum setting for efficiency and security </a:t>
          </a:r>
        </a:p>
      </dsp:txBody>
      <dsp:txXfrm>
        <a:off x="30641" y="4504975"/>
        <a:ext cx="9539918" cy="5664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17FC4B-B526-8048-893C-7BA14C2C65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AEA4676-1F13-3949-92CB-CD718F03C27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537D54-5639-6E46-A786-13BCA396E39B}" type="datetimeFigureOut">
              <a:rPr lang="en-US" smtClean="0"/>
              <a:t>5/2/21</a:t>
            </a:fld>
            <a:endParaRPr lang="en-US"/>
          </a:p>
        </p:txBody>
      </p:sp>
      <p:sp>
        <p:nvSpPr>
          <p:cNvPr id="4" name="Footer Placeholder 3">
            <a:extLst>
              <a:ext uri="{FF2B5EF4-FFF2-40B4-BE49-F238E27FC236}">
                <a16:creationId xmlns:a16="http://schemas.microsoft.com/office/drawing/2014/main" id="{571DB579-1E24-3B45-8AFB-4875A80BB8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CBDE22-D3F4-2B49-B01A-8E3732353C6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7C29A4-9C28-E74F-BFB0-8EE54D67C16A}" type="slidenum">
              <a:rPr lang="en-US" smtClean="0"/>
              <a:t>‹#›</a:t>
            </a:fld>
            <a:endParaRPr lang="en-US"/>
          </a:p>
        </p:txBody>
      </p:sp>
    </p:spTree>
    <p:extLst>
      <p:ext uri="{BB962C8B-B14F-4D97-AF65-F5344CB8AC3E}">
        <p14:creationId xmlns:p14="http://schemas.microsoft.com/office/powerpoint/2010/main" val="137038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492EAF-7EF7-2444-A737-9A5CD8A226C5}" type="datetimeFigureOut">
              <a:rPr lang="en-US" smtClean="0"/>
              <a:t>5/2/21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ED332A-4E45-E147-AD87-440BFB5FA740}" type="slidenum">
              <a:rPr lang="en-US" smtClean="0"/>
              <a:t>‹#›</a:t>
            </a:fld>
            <a:endParaRPr lang="en-US"/>
          </a:p>
        </p:txBody>
      </p:sp>
    </p:spTree>
    <p:extLst>
      <p:ext uri="{BB962C8B-B14F-4D97-AF65-F5344CB8AC3E}">
        <p14:creationId xmlns:p14="http://schemas.microsoft.com/office/powerpoint/2010/main" val="2215886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ED332A-4E45-E147-AD87-440BFB5FA740}" type="slidenum">
              <a:rPr lang="en-US" smtClean="0"/>
              <a:t>1</a:t>
            </a:fld>
            <a:endParaRPr lang="en-US"/>
          </a:p>
        </p:txBody>
      </p:sp>
    </p:spTree>
    <p:extLst>
      <p:ext uri="{BB962C8B-B14F-4D97-AF65-F5344CB8AC3E}">
        <p14:creationId xmlns:p14="http://schemas.microsoft.com/office/powerpoint/2010/main" val="311507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400" spc="300" dirty="0">
                <a:latin typeface="Avenir Next LT Pro" panose="020B0504020202020204" pitchFamily="34" charset="77"/>
              </a:rPr>
              <a:t>to conduct our usability testing, we gathered two subjects and placed out initial prototype in front of them and supplies them with three tasks:</a:t>
            </a:r>
          </a:p>
          <a:p>
            <a:pPr marL="530352" lvl="1" indent="0">
              <a:buNone/>
            </a:pPr>
            <a:r>
              <a:rPr lang="en-US" sz="1400" spc="300" dirty="0">
                <a:latin typeface="Avenir Next LT Pro" panose="020B0504020202020204" pitchFamily="34" charset="77"/>
              </a:rPr>
              <a:t>initiate red alert</a:t>
            </a:r>
          </a:p>
          <a:p>
            <a:pPr marL="530352" lvl="1" indent="0">
              <a:buNone/>
            </a:pPr>
            <a:r>
              <a:rPr lang="en-US" sz="1400" spc="300" dirty="0">
                <a:latin typeface="Avenir Next LT Pro" panose="020B0504020202020204" pitchFamily="34" charset="77"/>
              </a:rPr>
              <a:t>send an outgoing message</a:t>
            </a:r>
          </a:p>
          <a:p>
            <a:pPr marL="530352" lvl="1" indent="0">
              <a:buNone/>
            </a:pPr>
            <a:r>
              <a:rPr lang="en-US" sz="1400" spc="300" dirty="0">
                <a:latin typeface="Avenir Next LT Pro" panose="020B0504020202020204" pitchFamily="34" charset="77"/>
              </a:rPr>
              <a:t>perform an exterior scan.</a:t>
            </a:r>
          </a:p>
          <a:p>
            <a:pPr marL="530352" lvl="1" indent="0">
              <a:buNone/>
            </a:pPr>
            <a:endParaRPr lang="en-US" sz="1400" spc="300" dirty="0">
              <a:latin typeface="Avenir Next LT Pro" panose="020B0504020202020204" pitchFamily="34" charset="77"/>
            </a:endParaRPr>
          </a:p>
          <a:p>
            <a:endParaRPr lang="en-US" dirty="0"/>
          </a:p>
        </p:txBody>
      </p:sp>
      <p:sp>
        <p:nvSpPr>
          <p:cNvPr id="4" name="Slide Number Placeholder 3"/>
          <p:cNvSpPr>
            <a:spLocks noGrp="1"/>
          </p:cNvSpPr>
          <p:nvPr>
            <p:ph type="sldNum" sz="quarter" idx="5"/>
          </p:nvPr>
        </p:nvSpPr>
        <p:spPr/>
        <p:txBody>
          <a:bodyPr/>
          <a:lstStyle/>
          <a:p>
            <a:fld id="{C0ED332A-4E45-E147-AD87-440BFB5FA740}" type="slidenum">
              <a:rPr lang="en-US" smtClean="0"/>
              <a:t>10</a:t>
            </a:fld>
            <a:endParaRPr lang="en-US"/>
          </a:p>
        </p:txBody>
      </p:sp>
    </p:spTree>
    <p:extLst>
      <p:ext uri="{BB962C8B-B14F-4D97-AF65-F5344CB8AC3E}">
        <p14:creationId xmlns:p14="http://schemas.microsoft.com/office/powerpoint/2010/main" val="2010906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pc="300" dirty="0">
                <a:latin typeface="Avenir Next LT Pro" panose="020B0504020202020204" pitchFamily="34" charset="77"/>
              </a:rPr>
              <a:t>we then timed their interactions and recorded the data. we then asked them three questions about their experience with the prototype:</a:t>
            </a:r>
          </a:p>
          <a:p>
            <a:pPr marL="530352" lvl="1" indent="0">
              <a:buNone/>
            </a:pPr>
            <a:r>
              <a:rPr lang="en-US" spc="300" dirty="0">
                <a:latin typeface="Avenir Next LT Pro" panose="020B0504020202020204" pitchFamily="34" charset="77"/>
                <a:ea typeface="Calibri" panose="020F0502020204030204" pitchFamily="34" charset="0"/>
                <a:cs typeface="Times New Roman" panose="02020603050405020304" pitchFamily="18" charset="0"/>
              </a:rPr>
              <a:t>is there anything that could be added to provide greater assurance in the accuracy and completion of the computer’s execution of the given command? </a:t>
            </a:r>
          </a:p>
          <a:p>
            <a:pPr marL="530352" lvl="1" indent="0">
              <a:buNone/>
            </a:pPr>
            <a:r>
              <a:rPr lang="en-US" spc="300" dirty="0">
                <a:latin typeface="Avenir Next LT Pro" panose="020B0504020202020204" pitchFamily="34" charset="77"/>
                <a:ea typeface="Calibri" panose="020F0502020204030204" pitchFamily="34" charset="0"/>
                <a:cs typeface="Times New Roman" panose="02020603050405020304" pitchFamily="18" charset="0"/>
              </a:rPr>
              <a:t>without prior experience using voice interfaces, are there any steps that you would have found difficult to understand, execute, or unable to use and if so, what knowledge do you have that has assisted you in easily the interface? </a:t>
            </a:r>
          </a:p>
          <a:p>
            <a:pPr marL="530352" lvl="1" indent="0">
              <a:buNone/>
            </a:pPr>
            <a:r>
              <a:rPr lang="en-US" spc="300" dirty="0">
                <a:latin typeface="Avenir Next LT Pro" panose="020B0504020202020204" pitchFamily="34" charset="77"/>
                <a:ea typeface="Calibri" panose="020F0502020204030204" pitchFamily="34" charset="0"/>
                <a:cs typeface="Times New Roman" panose="02020603050405020304" pitchFamily="18" charset="0"/>
              </a:rPr>
              <a:t>what might this voice interface be the most useful for as a crewman? would it also be useful in similar ways as a passenger, or would it differ and how? is there anything that you find unnecessary, or unhelpful to crewman or passengers? </a:t>
            </a:r>
          </a:p>
          <a:p>
            <a:endParaRPr lang="en-US" dirty="0"/>
          </a:p>
        </p:txBody>
      </p:sp>
      <p:sp>
        <p:nvSpPr>
          <p:cNvPr id="4" name="Slide Number Placeholder 3"/>
          <p:cNvSpPr>
            <a:spLocks noGrp="1"/>
          </p:cNvSpPr>
          <p:nvPr>
            <p:ph type="sldNum" sz="quarter" idx="5"/>
          </p:nvPr>
        </p:nvSpPr>
        <p:spPr/>
        <p:txBody>
          <a:bodyPr/>
          <a:lstStyle/>
          <a:p>
            <a:fld id="{C0ED332A-4E45-E147-AD87-440BFB5FA740}" type="slidenum">
              <a:rPr lang="en-US" smtClean="0"/>
              <a:t>11</a:t>
            </a:fld>
            <a:endParaRPr lang="en-US"/>
          </a:p>
        </p:txBody>
      </p:sp>
    </p:spTree>
    <p:extLst>
      <p:ext uri="{BB962C8B-B14F-4D97-AF65-F5344CB8AC3E}">
        <p14:creationId xmlns:p14="http://schemas.microsoft.com/office/powerpoint/2010/main" val="32135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ED332A-4E45-E147-AD87-440BFB5FA740}" type="slidenum">
              <a:rPr lang="en-US" smtClean="0"/>
              <a:t>12</a:t>
            </a:fld>
            <a:endParaRPr lang="en-US"/>
          </a:p>
        </p:txBody>
      </p:sp>
    </p:spTree>
    <p:extLst>
      <p:ext uri="{BB962C8B-B14F-4D97-AF65-F5344CB8AC3E}">
        <p14:creationId xmlns:p14="http://schemas.microsoft.com/office/powerpoint/2010/main" val="3104902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ED332A-4E45-E147-AD87-440BFB5FA740}" type="slidenum">
              <a:rPr lang="en-US" smtClean="0"/>
              <a:t>13</a:t>
            </a:fld>
            <a:endParaRPr lang="en-US"/>
          </a:p>
        </p:txBody>
      </p:sp>
    </p:spTree>
    <p:extLst>
      <p:ext uri="{BB962C8B-B14F-4D97-AF65-F5344CB8AC3E}">
        <p14:creationId xmlns:p14="http://schemas.microsoft.com/office/powerpoint/2010/main" val="1830693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ED332A-4E45-E147-AD87-440BFB5FA740}" type="slidenum">
              <a:rPr lang="en-US" smtClean="0"/>
              <a:t>14</a:t>
            </a:fld>
            <a:endParaRPr lang="en-US"/>
          </a:p>
        </p:txBody>
      </p:sp>
    </p:spTree>
    <p:extLst>
      <p:ext uri="{BB962C8B-B14F-4D97-AF65-F5344CB8AC3E}">
        <p14:creationId xmlns:p14="http://schemas.microsoft.com/office/powerpoint/2010/main" val="2542431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ED332A-4E45-E147-AD87-440BFB5FA740}" type="slidenum">
              <a:rPr lang="en-US" smtClean="0"/>
              <a:t>15</a:t>
            </a:fld>
            <a:endParaRPr lang="en-US"/>
          </a:p>
        </p:txBody>
      </p:sp>
    </p:spTree>
    <p:extLst>
      <p:ext uri="{BB962C8B-B14F-4D97-AF65-F5344CB8AC3E}">
        <p14:creationId xmlns:p14="http://schemas.microsoft.com/office/powerpoint/2010/main" val="2320571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ED332A-4E45-E147-AD87-440BFB5FA740}" type="slidenum">
              <a:rPr lang="en-US" smtClean="0"/>
              <a:t>16</a:t>
            </a:fld>
            <a:endParaRPr lang="en-US"/>
          </a:p>
        </p:txBody>
      </p:sp>
    </p:spTree>
    <p:extLst>
      <p:ext uri="{BB962C8B-B14F-4D97-AF65-F5344CB8AC3E}">
        <p14:creationId xmlns:p14="http://schemas.microsoft.com/office/powerpoint/2010/main" val="2139101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ED332A-4E45-E147-AD87-440BFB5FA740}" type="slidenum">
              <a:rPr lang="en-US" smtClean="0"/>
              <a:t>17</a:t>
            </a:fld>
            <a:endParaRPr lang="en-US"/>
          </a:p>
        </p:txBody>
      </p:sp>
    </p:spTree>
    <p:extLst>
      <p:ext uri="{BB962C8B-B14F-4D97-AF65-F5344CB8AC3E}">
        <p14:creationId xmlns:p14="http://schemas.microsoft.com/office/powerpoint/2010/main" val="4040119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ED332A-4E45-E147-AD87-440BFB5FA740}" type="slidenum">
              <a:rPr lang="en-US" smtClean="0"/>
              <a:t>18</a:t>
            </a:fld>
            <a:endParaRPr lang="en-US"/>
          </a:p>
        </p:txBody>
      </p:sp>
    </p:spTree>
    <p:extLst>
      <p:ext uri="{BB962C8B-B14F-4D97-AF65-F5344CB8AC3E}">
        <p14:creationId xmlns:p14="http://schemas.microsoft.com/office/powerpoint/2010/main" val="2810166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ED332A-4E45-E147-AD87-440BFB5FA740}" type="slidenum">
              <a:rPr lang="en-US" smtClean="0"/>
              <a:t>19</a:t>
            </a:fld>
            <a:endParaRPr lang="en-US"/>
          </a:p>
        </p:txBody>
      </p:sp>
    </p:spTree>
    <p:extLst>
      <p:ext uri="{BB962C8B-B14F-4D97-AF65-F5344CB8AC3E}">
        <p14:creationId xmlns:p14="http://schemas.microsoft.com/office/powerpoint/2010/main" val="4039382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spc="300" dirty="0">
                <a:latin typeface="Avenir Next LT Pro" panose="020B0504020202020204" pitchFamily="34" charset="77"/>
              </a:rPr>
              <a:t>space flight is a burgeoning industry in need of updated flight command interfaces.</a:t>
            </a:r>
          </a:p>
          <a:p>
            <a:pPr marL="0" indent="0">
              <a:buNone/>
            </a:pPr>
            <a:r>
              <a:rPr lang="en-US" sz="1200" spc="300" dirty="0">
                <a:latin typeface="Avenir Next LT Pro" panose="020B0504020202020204" pitchFamily="34" charset="77"/>
              </a:rPr>
              <a:t>physically manipulated interfaces can be time consuming, physically challenging to reach in sub gravity environments, and have a steep learning curve to become familiar with.</a:t>
            </a:r>
          </a:p>
          <a:p>
            <a:pPr marL="0" indent="0">
              <a:buNone/>
            </a:pPr>
            <a:r>
              <a:rPr lang="en-US" sz="1200" spc="300" dirty="0">
                <a:latin typeface="Avenir Next LT Pro" panose="020B0504020202020204" pitchFamily="34" charset="77"/>
              </a:rPr>
              <a:t>STARFare aims to deploy a command interface which takes user input in the form of voice commands, bypassing the need to physically interact with the console and improving execution times while increasing command across multiple types of users.</a:t>
            </a:r>
          </a:p>
          <a:p>
            <a:pPr marL="0" indent="0">
              <a:buNone/>
            </a:pPr>
            <a:r>
              <a:rPr lang="en-US" sz="1200" spc="300" dirty="0">
                <a:latin typeface="Avenir Next LT Pro" panose="020B0504020202020204" pitchFamily="34" charset="77"/>
              </a:rPr>
              <a:t>STARFare is currently being developed for space flight but can be adapted to all kinds of navigational interfaces soon.</a:t>
            </a:r>
          </a:p>
          <a:p>
            <a:endParaRPr lang="en-US" dirty="0"/>
          </a:p>
        </p:txBody>
      </p:sp>
      <p:sp>
        <p:nvSpPr>
          <p:cNvPr id="4" name="Slide Number Placeholder 3"/>
          <p:cNvSpPr>
            <a:spLocks noGrp="1"/>
          </p:cNvSpPr>
          <p:nvPr>
            <p:ph type="sldNum" sz="quarter" idx="5"/>
          </p:nvPr>
        </p:nvSpPr>
        <p:spPr/>
        <p:txBody>
          <a:bodyPr/>
          <a:lstStyle/>
          <a:p>
            <a:fld id="{C0ED332A-4E45-E147-AD87-440BFB5FA740}" type="slidenum">
              <a:rPr lang="en-US" smtClean="0"/>
              <a:t>2</a:t>
            </a:fld>
            <a:endParaRPr lang="en-US"/>
          </a:p>
        </p:txBody>
      </p:sp>
    </p:spTree>
    <p:extLst>
      <p:ext uri="{BB962C8B-B14F-4D97-AF65-F5344CB8AC3E}">
        <p14:creationId xmlns:p14="http://schemas.microsoft.com/office/powerpoint/2010/main" val="3228922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With the updated prototype, users had three console settings which influenced the computer and user interaction. </a:t>
            </a:r>
          </a:p>
          <a:p>
            <a:pPr marL="0" indent="0">
              <a:buNone/>
            </a:pPr>
            <a:r>
              <a:rPr lang="en-US" dirty="0"/>
              <a:t>With minimum being almost no communication and maximum being the most communication, users were able to complete all three tasks with their preference of alerts. </a:t>
            </a:r>
          </a:p>
          <a:p>
            <a:pPr marL="0" indent="0">
              <a:buNone/>
            </a:pPr>
            <a:r>
              <a:rPr lang="en-US" dirty="0"/>
              <a:t>Users were first tested using the maximum setting, then the medium, and lastly the minimum. This was done to mimic user familiarity and practice with the system, which would increase as the console setting was decreased. </a:t>
            </a:r>
          </a:p>
          <a:p>
            <a:pPr marL="0" indent="0">
              <a:buNone/>
            </a:pPr>
            <a:r>
              <a:rPr lang="en-US" dirty="0"/>
              <a:t>Captain uses minimum console setting for efficiency and security. </a:t>
            </a:r>
          </a:p>
          <a:p>
            <a:pPr marL="0" indent="0">
              <a:buNone/>
            </a:pPr>
            <a:r>
              <a:rPr lang="en-US" dirty="0"/>
              <a:t>Most interactions can be done through console and if necessary, via voice authentication. </a:t>
            </a:r>
          </a:p>
          <a:p>
            <a:pPr marL="0" indent="0">
              <a:buNone/>
            </a:pPr>
            <a:r>
              <a:rPr lang="en-US" dirty="0"/>
              <a:t>Users found that minimum console interaction was the most efficient and task completion time was reduced greatly. </a:t>
            </a:r>
          </a:p>
          <a:p>
            <a:endParaRPr lang="en-US" dirty="0"/>
          </a:p>
        </p:txBody>
      </p:sp>
      <p:sp>
        <p:nvSpPr>
          <p:cNvPr id="4" name="Slide Number Placeholder 3"/>
          <p:cNvSpPr>
            <a:spLocks noGrp="1"/>
          </p:cNvSpPr>
          <p:nvPr>
            <p:ph type="sldNum" sz="quarter" idx="5"/>
          </p:nvPr>
        </p:nvSpPr>
        <p:spPr/>
        <p:txBody>
          <a:bodyPr/>
          <a:lstStyle/>
          <a:p>
            <a:fld id="{C0ED332A-4E45-E147-AD87-440BFB5FA740}" type="slidenum">
              <a:rPr lang="en-US" smtClean="0"/>
              <a:t>20</a:t>
            </a:fld>
            <a:endParaRPr lang="en-US"/>
          </a:p>
        </p:txBody>
      </p:sp>
    </p:spTree>
    <p:extLst>
      <p:ext uri="{BB962C8B-B14F-4D97-AF65-F5344CB8AC3E}">
        <p14:creationId xmlns:p14="http://schemas.microsoft.com/office/powerpoint/2010/main" val="3227044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ED332A-4E45-E147-AD87-440BFB5FA740}" type="slidenum">
              <a:rPr lang="en-US" smtClean="0"/>
              <a:t>21</a:t>
            </a:fld>
            <a:endParaRPr lang="en-US"/>
          </a:p>
        </p:txBody>
      </p:sp>
    </p:spTree>
    <p:extLst>
      <p:ext uri="{BB962C8B-B14F-4D97-AF65-F5344CB8AC3E}">
        <p14:creationId xmlns:p14="http://schemas.microsoft.com/office/powerpoint/2010/main" val="3516199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ED332A-4E45-E147-AD87-440BFB5FA740}" type="slidenum">
              <a:rPr lang="en-US" smtClean="0"/>
              <a:t>22</a:t>
            </a:fld>
            <a:endParaRPr lang="en-US"/>
          </a:p>
        </p:txBody>
      </p:sp>
    </p:spTree>
    <p:extLst>
      <p:ext uri="{BB962C8B-B14F-4D97-AF65-F5344CB8AC3E}">
        <p14:creationId xmlns:p14="http://schemas.microsoft.com/office/powerpoint/2010/main" val="788076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spc="300" dirty="0">
                <a:latin typeface="Avenir Next LT Pro" panose="020B0504020202020204" pitchFamily="34" charset="77"/>
              </a:rPr>
              <a:t>due to our inspiration from the computer interface in star trek, we used existing technical data from the show to create an interface which many people may have familiarity with through the popular series.</a:t>
            </a:r>
          </a:p>
          <a:p>
            <a:pPr marL="0" indent="0">
              <a:buNone/>
            </a:pPr>
            <a:r>
              <a:rPr lang="en-US" sz="1200" spc="300" dirty="0">
                <a:latin typeface="Avenir Next LT Pro" panose="020B0504020202020204" pitchFamily="34" charset="77"/>
              </a:rPr>
              <a:t>many voice interfaces such as alexa, cortana, and google assistant already exist and are widely used. </a:t>
            </a:r>
          </a:p>
          <a:p>
            <a:pPr marL="0" indent="0">
              <a:buNone/>
            </a:pPr>
            <a:r>
              <a:rPr lang="en-US" sz="1200" spc="300" dirty="0">
                <a:latin typeface="Avenir Next LT Pro" panose="020B0504020202020204" pitchFamily="34" charset="77"/>
              </a:rPr>
              <a:t>potential user interviews helped us to identify concerns from users and to highlight voice interface features that they find useful.</a:t>
            </a:r>
          </a:p>
          <a:p>
            <a:pPr marL="0" indent="0">
              <a:buNone/>
            </a:pPr>
            <a:r>
              <a:rPr lang="en-US" sz="1200" spc="300" dirty="0">
                <a:latin typeface="Avenir Next LT Pro" panose="020B0504020202020204" pitchFamily="34" charset="77"/>
              </a:rPr>
              <a:t>our previous work on NavAssist, a voice command navigational device for the visually impaired, provided the frame for our STARFare project.</a:t>
            </a:r>
          </a:p>
          <a:p>
            <a:endParaRPr lang="en-US" dirty="0"/>
          </a:p>
        </p:txBody>
      </p:sp>
      <p:sp>
        <p:nvSpPr>
          <p:cNvPr id="4" name="Slide Number Placeholder 3"/>
          <p:cNvSpPr>
            <a:spLocks noGrp="1"/>
          </p:cNvSpPr>
          <p:nvPr>
            <p:ph type="sldNum" sz="quarter" idx="5"/>
          </p:nvPr>
        </p:nvSpPr>
        <p:spPr/>
        <p:txBody>
          <a:bodyPr/>
          <a:lstStyle/>
          <a:p>
            <a:fld id="{C0ED332A-4E45-E147-AD87-440BFB5FA740}" type="slidenum">
              <a:rPr lang="en-US" smtClean="0"/>
              <a:t>3</a:t>
            </a:fld>
            <a:endParaRPr lang="en-US"/>
          </a:p>
        </p:txBody>
      </p:sp>
    </p:spTree>
    <p:extLst>
      <p:ext uri="{BB962C8B-B14F-4D97-AF65-F5344CB8AC3E}">
        <p14:creationId xmlns:p14="http://schemas.microsoft.com/office/powerpoint/2010/main" val="757444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spc="300" dirty="0">
                <a:latin typeface="Avenir Next LT Pro" panose="020B0504020202020204" pitchFamily="34" charset="77"/>
              </a:rPr>
              <a:t>STARFare must be able to understand all kinds of accents and regional dialects. accents have been a problem for other voice interfaces (e.g., alexa and its difficulties with scottish accents.)</a:t>
            </a:r>
          </a:p>
          <a:p>
            <a:pPr marL="0" indent="0">
              <a:buNone/>
            </a:pPr>
            <a:r>
              <a:rPr lang="en-US" sz="1200" spc="300" dirty="0">
                <a:latin typeface="Avenir Next LT Pro" panose="020B0504020202020204" pitchFamily="34" charset="77"/>
              </a:rPr>
              <a:t>the main reason for users to not use existing voice interfaces is lack of accurate interpretation of user’s voice. lack of accuracy is main killer of voice command projects.</a:t>
            </a:r>
          </a:p>
          <a:p>
            <a:pPr marL="0" indent="0">
              <a:buNone/>
            </a:pPr>
            <a:r>
              <a:rPr lang="en-US" sz="1200" spc="300" dirty="0">
                <a:latin typeface="Avenir Next LT Pro" panose="020B0504020202020204" pitchFamily="34" charset="77"/>
              </a:rPr>
              <a:t>drawing from our use of star trek as a source, simplicity and ease of use are key to creating an interface which will be used for navigation. the computer from star trek is straightforward, non-threatening and simple to use, which we aimed to emulate as well.</a:t>
            </a:r>
          </a:p>
          <a:p>
            <a:pPr marL="0" indent="0">
              <a:buNone/>
            </a:pPr>
            <a:endParaRPr lang="en-US" sz="1200" spc="300" dirty="0">
              <a:latin typeface="Avenir Next LT Pro" panose="020B0504020202020204" pitchFamily="34" charset="77"/>
            </a:endParaRPr>
          </a:p>
          <a:p>
            <a:endParaRPr lang="en-US" dirty="0"/>
          </a:p>
        </p:txBody>
      </p:sp>
      <p:sp>
        <p:nvSpPr>
          <p:cNvPr id="4" name="Slide Number Placeholder 3"/>
          <p:cNvSpPr>
            <a:spLocks noGrp="1"/>
          </p:cNvSpPr>
          <p:nvPr>
            <p:ph type="sldNum" sz="quarter" idx="5"/>
          </p:nvPr>
        </p:nvSpPr>
        <p:spPr/>
        <p:txBody>
          <a:bodyPr/>
          <a:lstStyle/>
          <a:p>
            <a:fld id="{C0ED332A-4E45-E147-AD87-440BFB5FA740}" type="slidenum">
              <a:rPr lang="en-US" smtClean="0"/>
              <a:t>4</a:t>
            </a:fld>
            <a:endParaRPr lang="en-US"/>
          </a:p>
        </p:txBody>
      </p:sp>
    </p:spTree>
    <p:extLst>
      <p:ext uri="{BB962C8B-B14F-4D97-AF65-F5344CB8AC3E}">
        <p14:creationId xmlns:p14="http://schemas.microsoft.com/office/powerpoint/2010/main" val="1463383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spc="300" dirty="0">
                <a:latin typeface="Avenir Next LT Pro" panose="020B0504020202020204" pitchFamily="34" charset="77"/>
              </a:rPr>
              <a:t>both interview subjects showed hesitancy to trust a navigational system to voice commands. </a:t>
            </a:r>
          </a:p>
          <a:p>
            <a:pPr marL="0" indent="0">
              <a:buNone/>
            </a:pPr>
            <a:r>
              <a:rPr lang="en-US" sz="1200" spc="300" dirty="0">
                <a:latin typeface="Avenir Next LT Pro" panose="020B0504020202020204" pitchFamily="34" charset="77"/>
              </a:rPr>
              <a:t>when asked what could be done to increase trust in the interface, both subjects stated that they would need to repeatedly see that the interpretation of their commands was 100% accurate.</a:t>
            </a:r>
          </a:p>
          <a:p>
            <a:pPr marL="0" indent="0">
              <a:buNone/>
            </a:pPr>
            <a:r>
              <a:rPr lang="en-US" sz="1200" spc="300" dirty="0">
                <a:latin typeface="Avenir Next LT Pro" panose="020B0504020202020204" pitchFamily="34" charset="77"/>
              </a:rPr>
              <a:t>much of the subject's hesitancy came from poor experiences with existing voice command technology (e.g., alexa, cortana, etc.).</a:t>
            </a:r>
          </a:p>
          <a:p>
            <a:pPr marL="0" indent="0">
              <a:buNone/>
            </a:pPr>
            <a:r>
              <a:rPr lang="en-US" sz="1200" spc="300" dirty="0">
                <a:latin typeface="Avenir Next LT Pro" panose="020B0504020202020204" pitchFamily="34" charset="77"/>
              </a:rPr>
              <a:t>providing a way to interact manually with the interface would increase trust in it, as it provides a way to correct any interpretation mistakes.</a:t>
            </a:r>
          </a:p>
          <a:p>
            <a:pPr marL="0" indent="0">
              <a:buNone/>
            </a:pPr>
            <a:endParaRPr lang="en-US" sz="1200" spc="300" dirty="0">
              <a:latin typeface="Avenir Next LT Pro" panose="020B0504020202020204" pitchFamily="34" charset="77"/>
            </a:endParaRPr>
          </a:p>
          <a:p>
            <a:endParaRPr lang="en-US" dirty="0"/>
          </a:p>
        </p:txBody>
      </p:sp>
      <p:sp>
        <p:nvSpPr>
          <p:cNvPr id="4" name="Slide Number Placeholder 3"/>
          <p:cNvSpPr>
            <a:spLocks noGrp="1"/>
          </p:cNvSpPr>
          <p:nvPr>
            <p:ph type="sldNum" sz="quarter" idx="5"/>
          </p:nvPr>
        </p:nvSpPr>
        <p:spPr/>
        <p:txBody>
          <a:bodyPr/>
          <a:lstStyle/>
          <a:p>
            <a:fld id="{C0ED332A-4E45-E147-AD87-440BFB5FA740}" type="slidenum">
              <a:rPr lang="en-US" smtClean="0"/>
              <a:t>5</a:t>
            </a:fld>
            <a:endParaRPr lang="en-US"/>
          </a:p>
        </p:txBody>
      </p:sp>
    </p:spTree>
    <p:extLst>
      <p:ext uri="{BB962C8B-B14F-4D97-AF65-F5344CB8AC3E}">
        <p14:creationId xmlns:p14="http://schemas.microsoft.com/office/powerpoint/2010/main" val="300019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spc="300" dirty="0">
                <a:latin typeface="Avenir Next LT Pro" panose="020B0504020202020204" pitchFamily="34" charset="77"/>
              </a:rPr>
              <a:t>accuracy is by far the most vital piece for success. by accuracy, we need the interface to be as close to 100% accurate as possible in both interpreting and executing commands.</a:t>
            </a:r>
          </a:p>
          <a:p>
            <a:pPr marL="0" indent="0">
              <a:buNone/>
            </a:pPr>
            <a:r>
              <a:rPr lang="en-US" sz="1200" spc="300" dirty="0">
                <a:latin typeface="Avenir Next LT Pro" panose="020B0504020202020204" pitchFamily="34" charset="77"/>
              </a:rPr>
              <a:t>the user needs to trust the interface. the situations it will be used in are ones that can be deadly if not properly handled. trust in an interfaces’ effectiveness is the major downfall of current voice interfaces and for STARFare to be successful we need the user to be able to implicitly trust it.</a:t>
            </a:r>
          </a:p>
          <a:p>
            <a:pPr marL="0" indent="0">
              <a:buNone/>
            </a:pPr>
            <a:r>
              <a:rPr lang="en-US" sz="1200" spc="300" dirty="0">
                <a:latin typeface="Avenir Next LT Pro" panose="020B0504020202020204" pitchFamily="34" charset="77"/>
              </a:rPr>
              <a:t>STARFare must be simple enough to navigate that a wide variety of users and utilize it. while this interface is made with flight crews in mind, there is always the possibility of a non-skilled user interacting with it and we must ensure that they can use it easily if need be.</a:t>
            </a:r>
          </a:p>
          <a:p>
            <a:pPr marL="0" indent="0">
              <a:buNone/>
            </a:pPr>
            <a:endParaRPr lang="en-US" sz="1200" spc="300" dirty="0">
              <a:latin typeface="Avenir Next LT Pro" panose="020B0504020202020204" pitchFamily="34" charset="77"/>
            </a:endParaRPr>
          </a:p>
          <a:p>
            <a:endParaRPr lang="en-US" dirty="0"/>
          </a:p>
        </p:txBody>
      </p:sp>
      <p:sp>
        <p:nvSpPr>
          <p:cNvPr id="4" name="Slide Number Placeholder 3"/>
          <p:cNvSpPr>
            <a:spLocks noGrp="1"/>
          </p:cNvSpPr>
          <p:nvPr>
            <p:ph type="sldNum" sz="quarter" idx="5"/>
          </p:nvPr>
        </p:nvSpPr>
        <p:spPr/>
        <p:txBody>
          <a:bodyPr/>
          <a:lstStyle/>
          <a:p>
            <a:fld id="{C0ED332A-4E45-E147-AD87-440BFB5FA740}" type="slidenum">
              <a:rPr lang="en-US" smtClean="0"/>
              <a:t>6</a:t>
            </a:fld>
            <a:endParaRPr lang="en-US"/>
          </a:p>
        </p:txBody>
      </p:sp>
    </p:spTree>
    <p:extLst>
      <p:ext uri="{BB962C8B-B14F-4D97-AF65-F5344CB8AC3E}">
        <p14:creationId xmlns:p14="http://schemas.microsoft.com/office/powerpoint/2010/main" val="196503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ED332A-4E45-E147-AD87-440BFB5FA740}" type="slidenum">
              <a:rPr lang="en-US" smtClean="0"/>
              <a:t>7</a:t>
            </a:fld>
            <a:endParaRPr lang="en-US"/>
          </a:p>
        </p:txBody>
      </p:sp>
    </p:spTree>
    <p:extLst>
      <p:ext uri="{BB962C8B-B14F-4D97-AF65-F5344CB8AC3E}">
        <p14:creationId xmlns:p14="http://schemas.microsoft.com/office/powerpoint/2010/main" val="4250375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ED332A-4E45-E147-AD87-440BFB5FA740}" type="slidenum">
              <a:rPr lang="en-US" smtClean="0"/>
              <a:t>8</a:t>
            </a:fld>
            <a:endParaRPr lang="en-US"/>
          </a:p>
        </p:txBody>
      </p:sp>
    </p:spTree>
    <p:extLst>
      <p:ext uri="{BB962C8B-B14F-4D97-AF65-F5344CB8AC3E}">
        <p14:creationId xmlns:p14="http://schemas.microsoft.com/office/powerpoint/2010/main" val="2440008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ED332A-4E45-E147-AD87-440BFB5FA740}" type="slidenum">
              <a:rPr lang="en-US" smtClean="0"/>
              <a:t>9</a:t>
            </a:fld>
            <a:endParaRPr lang="en-US"/>
          </a:p>
        </p:txBody>
      </p:sp>
    </p:spTree>
    <p:extLst>
      <p:ext uri="{BB962C8B-B14F-4D97-AF65-F5344CB8AC3E}">
        <p14:creationId xmlns:p14="http://schemas.microsoft.com/office/powerpoint/2010/main" val="117767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2637B58-87C1-446D-BDA9-B06F4BCF7782}" type="datetimeFigureOut">
              <a:rPr lang="en-US" smtClean="0"/>
              <a:t>5/2/21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8AB70BE-1769-45B8-85A6-0C837432C7E6}"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82967664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37B58-87C1-446D-BDA9-B06F4BCF7782}"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004888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37B58-87C1-446D-BDA9-B06F4BCF7782}"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33971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37B58-87C1-446D-BDA9-B06F4BCF7782}" type="datetimeFigureOut">
              <a:rPr lang="en-US" smtClean="0"/>
              <a:t>5/2/21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618520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2637B58-87C1-446D-BDA9-B06F4BCF7782}" type="datetimeFigureOut">
              <a:rPr lang="en-US" smtClean="0"/>
              <a:t>5/2/21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8AB70BE-1769-45B8-85A6-0C837432C7E6}"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8450330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637B58-87C1-446D-BDA9-B06F4BCF7782}" type="datetimeFigureOut">
              <a:rPr lang="en-US" smtClean="0"/>
              <a:t>5/2/21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103594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637B58-87C1-446D-BDA9-B06F4BCF7782}" type="datetimeFigureOut">
              <a:rPr lang="en-US" smtClean="0"/>
              <a:pPr/>
              <a:t>5/2/21</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B70BE-1769-45B8-85A6-0C837432C7E6}" type="slidenum">
              <a:rPr lang="en-US" smtClean="0"/>
              <a:pPr/>
              <a:t>‹#›</a:t>
            </a:fld>
            <a:endParaRPr lang="en-US"/>
          </a:p>
        </p:txBody>
      </p:sp>
    </p:spTree>
    <p:extLst>
      <p:ext uri="{BB962C8B-B14F-4D97-AF65-F5344CB8AC3E}">
        <p14:creationId xmlns:p14="http://schemas.microsoft.com/office/powerpoint/2010/main" val="1964300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637B58-87C1-446D-BDA9-B06F4BCF7782}" type="datetimeFigureOut">
              <a:rPr lang="en-US" smtClean="0"/>
              <a:t>5/2/21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702109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37B58-87C1-446D-BDA9-B06F4BCF7782}" type="datetimeFigureOut">
              <a:rPr lang="en-US" smtClean="0"/>
              <a:t>5/2/21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0949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2637B58-87C1-446D-BDA9-B06F4BCF7782}" type="datetimeFigureOut">
              <a:rPr lang="en-US" smtClean="0"/>
              <a:t>5/2/21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8AB70BE-1769-45B8-85A6-0C837432C7E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40370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2637B58-87C1-446D-BDA9-B06F4BCF7782}" type="datetimeFigureOut">
              <a:rPr lang="en-US" smtClean="0"/>
              <a:t>5/2/21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8AB70BE-1769-45B8-85A6-0C837432C7E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28468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2637B58-87C1-446D-BDA9-B06F4BCF7782}" type="datetimeFigureOut">
              <a:rPr lang="en-US" smtClean="0"/>
              <a:pPr/>
              <a:t>5/2/21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8AB70BE-1769-45B8-85A6-0C837432C7E6}" type="slidenum">
              <a:rPr lang="en-US" smtClean="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83199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30.sv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1.jpeg"/><Relationship Id="rId7" Type="http://schemas.openxmlformats.org/officeDocument/2006/relationships/diagramColors" Target="../diagrams/colors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7.sv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sv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45.svg"/></Relationships>
</file>

<file path=ppt/slides/_rels/slide1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6.png"/><Relationship Id="rId7" Type="http://schemas.openxmlformats.org/officeDocument/2006/relationships/image" Target="../media/image43.sv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45.svg"/></Relationships>
</file>

<file path=ppt/slides/_rels/slide1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7.png"/><Relationship Id="rId7" Type="http://schemas.openxmlformats.org/officeDocument/2006/relationships/image" Target="../media/image43.sv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45.sv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8.jpeg"/><Relationship Id="rId7" Type="http://schemas.openxmlformats.org/officeDocument/2006/relationships/diagramColors" Target="../diagrams/colors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10" Type="http://schemas.openxmlformats.org/officeDocument/2006/relationships/image" Target="../media/image50.svg"/><Relationship Id="rId4" Type="http://schemas.openxmlformats.org/officeDocument/2006/relationships/diagramData" Target="../diagrams/data5.xml"/><Relationship Id="rId9"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jpe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15.svg"/><Relationship Id="rId4" Type="http://schemas.openxmlformats.org/officeDocument/2006/relationships/diagramData" Target="../diagrams/data1.xml"/><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7.sv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050" name="Picture 2" descr="round gray USS Enterprise aircraft scale model">
            <a:extLst>
              <a:ext uri="{FF2B5EF4-FFF2-40B4-BE49-F238E27FC236}">
                <a16:creationId xmlns:a16="http://schemas.microsoft.com/office/drawing/2014/main" id="{4682DFA7-8A2D-334F-AC3E-F88D76893B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238" b="11476"/>
          <a:stretch/>
        </p:blipFill>
        <p:spPr bwMode="auto">
          <a:xfrm>
            <a:off x="20" y="10"/>
            <a:ext cx="12191980" cy="685930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79"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250A5264-D477-5945-BFEA-4346D74BEE6D}"/>
              </a:ext>
            </a:extLst>
          </p:cNvPr>
          <p:cNvSpPr>
            <a:spLocks noGrp="1"/>
          </p:cNvSpPr>
          <p:nvPr>
            <p:ph type="ctrTitle"/>
          </p:nvPr>
        </p:nvSpPr>
        <p:spPr>
          <a:xfrm>
            <a:off x="1915128" y="1788454"/>
            <a:ext cx="8361229" cy="2098226"/>
          </a:xfrm>
        </p:spPr>
        <p:txBody>
          <a:bodyPr>
            <a:normAutofit/>
          </a:bodyPr>
          <a:lstStyle/>
          <a:p>
            <a:r>
              <a:rPr lang="en-US" sz="4500" b="1" cap="none" spc="600">
                <a:solidFill>
                  <a:schemeClr val="bg2"/>
                </a:solidFill>
                <a:latin typeface="Avenir Next LT Pro Demi" panose="020B0504020202020204" pitchFamily="34" charset="77"/>
              </a:rPr>
              <a:t>S T A R F A R E </a:t>
            </a:r>
            <a:br>
              <a:rPr lang="en-US" sz="4500" b="1" cap="none" spc="600">
                <a:solidFill>
                  <a:schemeClr val="bg2"/>
                </a:solidFill>
                <a:latin typeface="Avenir Next LT Pro Demi" panose="020B0504020202020204" pitchFamily="34" charset="77"/>
              </a:rPr>
            </a:br>
            <a:r>
              <a:rPr lang="en-US" sz="4500" b="1" cap="none" spc="600">
                <a:solidFill>
                  <a:schemeClr val="bg2"/>
                </a:solidFill>
                <a:latin typeface="Avenir Next LT Pro Demi" panose="020B0504020202020204" pitchFamily="34" charset="77"/>
              </a:rPr>
              <a:t>V O I C E   </a:t>
            </a:r>
            <a:br>
              <a:rPr lang="en-US" sz="4500" b="1" cap="none" spc="600">
                <a:solidFill>
                  <a:schemeClr val="bg2"/>
                </a:solidFill>
                <a:latin typeface="Avenir Next LT Pro Demi" panose="020B0504020202020204" pitchFamily="34" charset="77"/>
              </a:rPr>
            </a:br>
            <a:r>
              <a:rPr lang="en-US" sz="4500" b="1" cap="none" spc="600">
                <a:solidFill>
                  <a:schemeClr val="bg2"/>
                </a:solidFill>
                <a:latin typeface="Avenir Next LT Pro Demi" panose="020B0504020202020204" pitchFamily="34" charset="77"/>
              </a:rPr>
              <a:t>I N T E R F A C E </a:t>
            </a:r>
          </a:p>
        </p:txBody>
      </p:sp>
      <p:sp>
        <p:nvSpPr>
          <p:cNvPr id="3" name="Subtitle 2">
            <a:extLst>
              <a:ext uri="{FF2B5EF4-FFF2-40B4-BE49-F238E27FC236}">
                <a16:creationId xmlns:a16="http://schemas.microsoft.com/office/drawing/2014/main" id="{877D1CBC-1591-3943-ACA8-84926348CEEC}"/>
              </a:ext>
            </a:extLst>
          </p:cNvPr>
          <p:cNvSpPr>
            <a:spLocks noGrp="1"/>
          </p:cNvSpPr>
          <p:nvPr>
            <p:ph type="subTitle" idx="1"/>
          </p:nvPr>
        </p:nvSpPr>
        <p:spPr>
          <a:xfrm>
            <a:off x="2679906" y="3956279"/>
            <a:ext cx="6831673" cy="1086237"/>
          </a:xfrm>
        </p:spPr>
        <p:txBody>
          <a:bodyPr>
            <a:normAutofit/>
          </a:bodyPr>
          <a:lstStyle/>
          <a:p>
            <a:pPr>
              <a:spcAft>
                <a:spcPts val="600"/>
              </a:spcAft>
            </a:pPr>
            <a:r>
              <a:rPr lang="en-US" spc="600" dirty="0">
                <a:solidFill>
                  <a:schemeClr val="bg2"/>
                </a:solidFill>
                <a:latin typeface="Avenir Next LT Pro" panose="020B0504020202020204" pitchFamily="34" charset="77"/>
              </a:rPr>
              <a:t>PRESTON DOSTEY</a:t>
            </a:r>
          </a:p>
          <a:p>
            <a:pPr>
              <a:spcAft>
                <a:spcPts val="600"/>
              </a:spcAft>
            </a:pPr>
            <a:r>
              <a:rPr lang="en-US" spc="600" dirty="0">
                <a:solidFill>
                  <a:schemeClr val="bg2"/>
                </a:solidFill>
                <a:latin typeface="Avenir Next LT Pro" panose="020B0504020202020204" pitchFamily="34" charset="77"/>
              </a:rPr>
              <a:t>POURNA SENGUPTA </a:t>
            </a:r>
          </a:p>
        </p:txBody>
      </p:sp>
    </p:spTree>
    <p:extLst>
      <p:ext uri="{BB962C8B-B14F-4D97-AF65-F5344CB8AC3E}">
        <p14:creationId xmlns:p14="http://schemas.microsoft.com/office/powerpoint/2010/main" val="761749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person holding pink sticky note">
            <a:extLst>
              <a:ext uri="{FF2B5EF4-FFF2-40B4-BE49-F238E27FC236}">
                <a16:creationId xmlns:a16="http://schemas.microsoft.com/office/drawing/2014/main" id="{15F39736-7B80-E749-A383-1B4E9A045F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84" b="12647"/>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6148" name="Rectangle 70">
            <a:extLst>
              <a:ext uri="{FF2B5EF4-FFF2-40B4-BE49-F238E27FC236}">
                <a16:creationId xmlns:a16="http://schemas.microsoft.com/office/drawing/2014/main" id="{3CBA2BA5-DF4D-437C-9273-F945CF857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7948" y="1838152"/>
            <a:ext cx="5607908" cy="372444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7754EA86-2D7A-4D51-B5F6-DA6349D5F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1087261" y="1405049"/>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chemeClr val="tx1">
              <a:alpha val="70000"/>
            </a:schemeClr>
          </a:solidFill>
          <a:ln w="0">
            <a:noFill/>
            <a:prstDash val="solid"/>
            <a:round/>
            <a:headEnd/>
            <a:tailEnd/>
          </a:ln>
        </p:spPr>
      </p:sp>
      <p:sp>
        <p:nvSpPr>
          <p:cNvPr id="2" name="Title 1">
            <a:extLst>
              <a:ext uri="{FF2B5EF4-FFF2-40B4-BE49-F238E27FC236}">
                <a16:creationId xmlns:a16="http://schemas.microsoft.com/office/drawing/2014/main" id="{1FD17186-A973-45FE-A174-2E7742759871}"/>
              </a:ext>
            </a:extLst>
          </p:cNvPr>
          <p:cNvSpPr>
            <a:spLocks noGrp="1"/>
          </p:cNvSpPr>
          <p:nvPr>
            <p:ph type="title"/>
          </p:nvPr>
        </p:nvSpPr>
        <p:spPr>
          <a:xfrm>
            <a:off x="1885959" y="2185352"/>
            <a:ext cx="4891887" cy="1025935"/>
          </a:xfrm>
        </p:spPr>
        <p:txBody>
          <a:bodyPr anchor="ctr">
            <a:normAutofit/>
          </a:bodyPr>
          <a:lstStyle/>
          <a:p>
            <a:r>
              <a:rPr lang="en-US" sz="2000" b="1" spc="600">
                <a:latin typeface="Avenir Next LT Pro" panose="020B0504020202020204" pitchFamily="34" charset="77"/>
              </a:rPr>
              <a:t>USABILITY TESTING OF INITIAL PROTOTYPE</a:t>
            </a:r>
          </a:p>
        </p:txBody>
      </p:sp>
      <p:sp>
        <p:nvSpPr>
          <p:cNvPr id="7" name="Content Placeholder 6">
            <a:extLst>
              <a:ext uri="{FF2B5EF4-FFF2-40B4-BE49-F238E27FC236}">
                <a16:creationId xmlns:a16="http://schemas.microsoft.com/office/drawing/2014/main" id="{3E3B40E2-3155-4FAA-AB69-7B8B28FC259F}"/>
              </a:ext>
            </a:extLst>
          </p:cNvPr>
          <p:cNvSpPr>
            <a:spLocks noGrp="1"/>
          </p:cNvSpPr>
          <p:nvPr>
            <p:ph idx="1"/>
          </p:nvPr>
        </p:nvSpPr>
        <p:spPr>
          <a:xfrm>
            <a:off x="1662545" y="3211287"/>
            <a:ext cx="5237019" cy="2068284"/>
          </a:xfrm>
        </p:spPr>
        <p:txBody>
          <a:bodyPr>
            <a:noAutofit/>
          </a:bodyPr>
          <a:lstStyle/>
          <a:p>
            <a:pPr marL="0" indent="0">
              <a:buNone/>
            </a:pPr>
            <a:r>
              <a:rPr lang="en-US" sz="1600" spc="300" dirty="0">
                <a:latin typeface="Avenir Next LT Pro" panose="020B0504020202020204" pitchFamily="34" charset="77"/>
              </a:rPr>
              <a:t>Two subjects </a:t>
            </a:r>
          </a:p>
          <a:p>
            <a:pPr marL="0" indent="0">
              <a:buNone/>
            </a:pPr>
            <a:r>
              <a:rPr lang="en-US" sz="1600" spc="300" dirty="0">
                <a:latin typeface="Avenir Next LT Pro" panose="020B0504020202020204" pitchFamily="34" charset="77"/>
                <a:ea typeface="Calibri" panose="020F0502020204030204" pitchFamily="34" charset="0"/>
                <a:cs typeface="Times New Roman" panose="02020603050405020304" pitchFamily="18" charset="0"/>
              </a:rPr>
              <a:t>Timed interactions and recorded data </a:t>
            </a:r>
            <a:endParaRPr lang="en-US" sz="1600" spc="300" dirty="0">
              <a:latin typeface="Avenir Next LT Pro" panose="020B0504020202020204" pitchFamily="34" charset="77"/>
            </a:endParaRPr>
          </a:p>
          <a:p>
            <a:pPr marL="0" indent="0">
              <a:buNone/>
            </a:pPr>
            <a:r>
              <a:rPr lang="en-US" sz="1600" spc="300" dirty="0">
                <a:latin typeface="Avenir Next LT Pro" panose="020B0504020202020204" pitchFamily="34" charset="77"/>
              </a:rPr>
              <a:t>Three initial tasks </a:t>
            </a:r>
          </a:p>
          <a:p>
            <a:pPr marL="0" indent="0">
              <a:buNone/>
            </a:pPr>
            <a:r>
              <a:rPr lang="en-US" sz="1600" spc="300" dirty="0">
                <a:latin typeface="Avenir Next LT Pro" panose="020B0504020202020204" pitchFamily="34" charset="77"/>
              </a:rPr>
              <a:t>	1. initiate red alert </a:t>
            </a:r>
          </a:p>
          <a:p>
            <a:pPr marL="0" indent="0">
              <a:buNone/>
            </a:pPr>
            <a:r>
              <a:rPr lang="en-US" sz="1600" spc="300" dirty="0">
                <a:latin typeface="Avenir Next LT Pro" panose="020B0504020202020204" pitchFamily="34" charset="77"/>
              </a:rPr>
              <a:t>	2. send an outgoing message </a:t>
            </a:r>
          </a:p>
          <a:p>
            <a:pPr marL="0" indent="0">
              <a:buNone/>
            </a:pPr>
            <a:r>
              <a:rPr lang="en-US" sz="1600" spc="300" dirty="0">
                <a:latin typeface="Avenir Next LT Pro" panose="020B0504020202020204" pitchFamily="34" charset="77"/>
              </a:rPr>
              <a:t>	3. perform an exterior scan </a:t>
            </a:r>
          </a:p>
        </p:txBody>
      </p:sp>
      <p:sp>
        <p:nvSpPr>
          <p:cNvPr id="5" name="TextBox 4">
            <a:extLst>
              <a:ext uri="{FF2B5EF4-FFF2-40B4-BE49-F238E27FC236}">
                <a16:creationId xmlns:a16="http://schemas.microsoft.com/office/drawing/2014/main" id="{59ED0920-F707-4CC1-B42B-EBDE3BBCBEAD}"/>
              </a:ext>
            </a:extLst>
          </p:cNvPr>
          <p:cNvSpPr txBox="1"/>
          <p:nvPr/>
        </p:nvSpPr>
        <p:spPr>
          <a:xfrm>
            <a:off x="275208" y="2432482"/>
            <a:ext cx="646331" cy="723275"/>
          </a:xfrm>
          <a:prstGeom prst="rect">
            <a:avLst/>
          </a:prstGeom>
          <a:noFill/>
        </p:spPr>
        <p:txBody>
          <a:bodyPr wrap="none" rtlCol="0">
            <a:spAutoFit/>
          </a:bodyPr>
          <a:lstStyle/>
          <a:p>
            <a:pPr>
              <a:spcAft>
                <a:spcPts val="600"/>
              </a:spcAft>
            </a:pPr>
            <a:endParaRPr lang="en-US"/>
          </a:p>
          <a:p>
            <a:pPr>
              <a:spcAft>
                <a:spcPts val="600"/>
              </a:spcAft>
            </a:pPr>
            <a:r>
              <a:rPr lang="en-US"/>
              <a:t>	</a:t>
            </a:r>
          </a:p>
        </p:txBody>
      </p:sp>
      <p:pic>
        <p:nvPicPr>
          <p:cNvPr id="4" name="Graphic 3" descr="Astronaut female with solid fill">
            <a:extLst>
              <a:ext uri="{FF2B5EF4-FFF2-40B4-BE49-F238E27FC236}">
                <a16:creationId xmlns:a16="http://schemas.microsoft.com/office/drawing/2014/main" id="{69175A03-B20B-B546-8502-A28D997593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31529" y="2698557"/>
            <a:ext cx="914400" cy="914400"/>
          </a:xfrm>
          <a:prstGeom prst="rect">
            <a:avLst/>
          </a:prstGeom>
        </p:spPr>
      </p:pic>
    </p:spTree>
    <p:extLst>
      <p:ext uri="{BB962C8B-B14F-4D97-AF65-F5344CB8AC3E}">
        <p14:creationId xmlns:p14="http://schemas.microsoft.com/office/powerpoint/2010/main" val="294994225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9">
            <a:extLst>
              <a:ext uri="{FF2B5EF4-FFF2-40B4-BE49-F238E27FC236}">
                <a16:creationId xmlns:a16="http://schemas.microsoft.com/office/drawing/2014/main" id="{F8B556C4-7E49-4C36-845D-FC58F5073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8B0C2586-E90A-404B-8DD2-BFBBE1A2AFFE}"/>
              </a:ext>
            </a:extLst>
          </p:cNvPr>
          <p:cNvPicPr>
            <a:picLocks noGrp="1" noChangeAspect="1" noChangeArrowheads="1"/>
          </p:cNvPicPr>
          <p:nvPr>
            <p:ph idx="1"/>
          </p:nvPr>
        </p:nvPicPr>
        <p:blipFill rotWithShape="1">
          <a:blip r:embed="rId3">
            <a:alphaModFix amt="35000"/>
            <a:extLst>
              <a:ext uri="{28A0092B-C50C-407E-A947-70E740481C1C}">
                <a14:useLocalDpi xmlns:a14="http://schemas.microsoft.com/office/drawing/2010/main" val="0"/>
              </a:ext>
            </a:extLst>
          </a:blip>
          <a:srcRect t="14174" b="1556"/>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Diagram 9">
            <a:extLst>
              <a:ext uri="{FF2B5EF4-FFF2-40B4-BE49-F238E27FC236}">
                <a16:creationId xmlns:a16="http://schemas.microsoft.com/office/drawing/2014/main" id="{AA61CEBA-8404-CD41-8445-09725E2C97A5}"/>
              </a:ext>
            </a:extLst>
          </p:cNvPr>
          <p:cNvGraphicFramePr/>
          <p:nvPr>
            <p:extLst>
              <p:ext uri="{D42A27DB-BD31-4B8C-83A1-F6EECF244321}">
                <p14:modId xmlns:p14="http://schemas.microsoft.com/office/powerpoint/2010/main" val="2192011227"/>
              </p:ext>
            </p:extLst>
          </p:nvPr>
        </p:nvGraphicFramePr>
        <p:xfrm>
          <a:off x="546099" y="889000"/>
          <a:ext cx="11099800" cy="5080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0370530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4FAD-7104-428B-B8C0-2CFC0DC05F03}"/>
              </a:ext>
            </a:extLst>
          </p:cNvPr>
          <p:cNvSpPr>
            <a:spLocks noGrp="1"/>
          </p:cNvSpPr>
          <p:nvPr>
            <p:ph type="title"/>
          </p:nvPr>
        </p:nvSpPr>
        <p:spPr>
          <a:xfrm>
            <a:off x="1371600" y="685800"/>
            <a:ext cx="9601200" cy="1485900"/>
          </a:xfrm>
        </p:spPr>
        <p:txBody>
          <a:bodyPr>
            <a:normAutofit/>
          </a:bodyPr>
          <a:lstStyle/>
          <a:p>
            <a:r>
              <a:rPr lang="en-US" b="1" spc="600">
                <a:latin typeface="Avenir Next LT Pro" panose="020B0504020202020204" pitchFamily="34" charset="77"/>
              </a:rPr>
              <a:t>RESULTS</a:t>
            </a:r>
          </a:p>
        </p:txBody>
      </p:sp>
      <p:graphicFrame>
        <p:nvGraphicFramePr>
          <p:cNvPr id="14" name="Content Placeholder 5">
            <a:extLst>
              <a:ext uri="{FF2B5EF4-FFF2-40B4-BE49-F238E27FC236}">
                <a16:creationId xmlns:a16="http://schemas.microsoft.com/office/drawing/2014/main" id="{91D50F30-9C6F-4336-8B07-8E04440B95AB}"/>
              </a:ext>
            </a:extLst>
          </p:cNvPr>
          <p:cNvGraphicFramePr>
            <a:graphicFrameLocks noGrp="1"/>
          </p:cNvGraphicFramePr>
          <p:nvPr>
            <p:ph idx="1"/>
            <p:extLst>
              <p:ext uri="{D42A27DB-BD31-4B8C-83A1-F6EECF244321}">
                <p14:modId xmlns:p14="http://schemas.microsoft.com/office/powerpoint/2010/main" val="1159704999"/>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2939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ar chart&#10;&#10;Description automatically generated">
            <a:extLst>
              <a:ext uri="{FF2B5EF4-FFF2-40B4-BE49-F238E27FC236}">
                <a16:creationId xmlns:a16="http://schemas.microsoft.com/office/drawing/2014/main" id="{D4414DF5-0C24-A840-BD2C-39E634A405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555" y="480515"/>
            <a:ext cx="9170888" cy="5892302"/>
          </a:xfrm>
          <a:prstGeom prst="rect">
            <a:avLst/>
          </a:prstGeom>
        </p:spPr>
      </p:pic>
    </p:spTree>
    <p:extLst>
      <p:ext uri="{BB962C8B-B14F-4D97-AF65-F5344CB8AC3E}">
        <p14:creationId xmlns:p14="http://schemas.microsoft.com/office/powerpoint/2010/main" val="1249894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196" name="Group 134">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36"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37"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8194" name="Picture 2" descr="white paper">
            <a:extLst>
              <a:ext uri="{FF2B5EF4-FFF2-40B4-BE49-F238E27FC236}">
                <a16:creationId xmlns:a16="http://schemas.microsoft.com/office/drawing/2014/main" id="{9A28C224-9452-AF47-BF3E-3DAF2B863E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730"/>
          <a:stretch/>
        </p:blipFill>
        <p:spPr bwMode="auto">
          <a:xfrm>
            <a:off x="20" y="10"/>
            <a:ext cx="12191980" cy="6857990"/>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8197" name="Freeform 6">
            <a:extLst>
              <a:ext uri="{FF2B5EF4-FFF2-40B4-BE49-F238E27FC236}">
                <a16:creationId xmlns:a16="http://schemas.microsoft.com/office/drawing/2014/main" id="{1003852C-CA3A-4254-ABB6-2290D30609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useBgFill="1">
        <p:nvSpPr>
          <p:cNvPr id="141" name="Rectangle 140">
            <a:extLst>
              <a:ext uri="{FF2B5EF4-FFF2-40B4-BE49-F238E27FC236}">
                <a16:creationId xmlns:a16="http://schemas.microsoft.com/office/drawing/2014/main" id="{2F11CF96-B71B-4294-A1EF-00CE7388DC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6200" y="1301750"/>
            <a:ext cx="3213100" cy="4032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9DF2B-8893-43D9-90CD-1E429A45B7B3}"/>
              </a:ext>
            </a:extLst>
          </p:cNvPr>
          <p:cNvSpPr>
            <a:spLocks noGrp="1"/>
          </p:cNvSpPr>
          <p:nvPr>
            <p:ph type="title"/>
          </p:nvPr>
        </p:nvSpPr>
        <p:spPr>
          <a:xfrm>
            <a:off x="1603441" y="1649691"/>
            <a:ext cx="2698619" cy="2236989"/>
          </a:xfrm>
        </p:spPr>
        <p:txBody>
          <a:bodyPr vert="horz" lIns="91440" tIns="45720" rIns="91440" bIns="45720" rtlCol="0" anchor="b">
            <a:normAutofit/>
          </a:bodyPr>
          <a:lstStyle/>
          <a:p>
            <a:pPr algn="ctr"/>
            <a:r>
              <a:rPr lang="en-US" sz="3100" b="1" cap="all" spc="600"/>
              <a:t>REDESIGN</a:t>
            </a:r>
          </a:p>
        </p:txBody>
      </p:sp>
      <p:pic>
        <p:nvPicPr>
          <p:cNvPr id="6" name="Graphic 5" descr="Space Saucer with solid fill">
            <a:extLst>
              <a:ext uri="{FF2B5EF4-FFF2-40B4-BE49-F238E27FC236}">
                <a16:creationId xmlns:a16="http://schemas.microsoft.com/office/drawing/2014/main" id="{9C6544A1-2582-704B-ABAF-DED5240B9B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39439" y="3871879"/>
            <a:ext cx="914400" cy="914400"/>
          </a:xfrm>
          <a:prstGeom prst="rect">
            <a:avLst/>
          </a:prstGeom>
        </p:spPr>
      </p:pic>
    </p:spTree>
    <p:extLst>
      <p:ext uri="{BB962C8B-B14F-4D97-AF65-F5344CB8AC3E}">
        <p14:creationId xmlns:p14="http://schemas.microsoft.com/office/powerpoint/2010/main" val="60164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Diagram&#10;&#10;Description automatically generated">
            <a:extLst>
              <a:ext uri="{FF2B5EF4-FFF2-40B4-BE49-F238E27FC236}">
                <a16:creationId xmlns:a16="http://schemas.microsoft.com/office/drawing/2014/main" id="{6B7BE883-AFD4-764F-A404-7046A9194440}"/>
              </a:ext>
            </a:extLst>
          </p:cNvPr>
          <p:cNvPicPr/>
          <p:nvPr/>
        </p:nvPicPr>
        <p:blipFill>
          <a:blip r:embed="rId3">
            <a:extLst>
              <a:ext uri="{28A0092B-C50C-407E-A947-70E740481C1C}">
                <a14:useLocalDpi xmlns:a14="http://schemas.microsoft.com/office/drawing/2010/main" val="0"/>
              </a:ext>
            </a:extLst>
          </a:blip>
          <a:stretch>
            <a:fillRect/>
          </a:stretch>
        </p:blipFill>
        <p:spPr>
          <a:xfrm>
            <a:off x="3164580" y="480515"/>
            <a:ext cx="5862839" cy="5892302"/>
          </a:xfrm>
          <a:prstGeom prst="rect">
            <a:avLst/>
          </a:prstGeom>
        </p:spPr>
      </p:pic>
    </p:spTree>
    <p:extLst>
      <p:ext uri="{BB962C8B-B14F-4D97-AF65-F5344CB8AC3E}">
        <p14:creationId xmlns:p14="http://schemas.microsoft.com/office/powerpoint/2010/main" val="1772112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a16="http://schemas.microsoft.com/office/drawing/2014/main" id="{5993C0B9-982B-B341-9F3C-E133E5D6F2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2158" y="480515"/>
            <a:ext cx="9427682" cy="5892302"/>
          </a:xfrm>
          <a:prstGeom prst="rect">
            <a:avLst/>
          </a:prstGeom>
        </p:spPr>
      </p:pic>
      <p:pic>
        <p:nvPicPr>
          <p:cNvPr id="16" name="Graphic 15" descr="Siren with solid fill">
            <a:extLst>
              <a:ext uri="{FF2B5EF4-FFF2-40B4-BE49-F238E27FC236}">
                <a16:creationId xmlns:a16="http://schemas.microsoft.com/office/drawing/2014/main" id="{52B6919C-0988-854F-9EBD-30EDF6A5F7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7227" y="1747261"/>
            <a:ext cx="914400" cy="914400"/>
          </a:xfrm>
          <a:prstGeom prst="rect">
            <a:avLst/>
          </a:prstGeom>
        </p:spPr>
      </p:pic>
      <p:pic>
        <p:nvPicPr>
          <p:cNvPr id="24" name="Graphic 23" descr="Voice with solid fill">
            <a:extLst>
              <a:ext uri="{FF2B5EF4-FFF2-40B4-BE49-F238E27FC236}">
                <a16:creationId xmlns:a16="http://schemas.microsoft.com/office/drawing/2014/main" id="{5514B948-5CCE-F34C-A436-000BC91E0C9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6695" y="2939914"/>
            <a:ext cx="914400" cy="914400"/>
          </a:xfrm>
          <a:prstGeom prst="rect">
            <a:avLst/>
          </a:prstGeom>
        </p:spPr>
      </p:pic>
      <p:pic>
        <p:nvPicPr>
          <p:cNvPr id="26" name="Graphic 25" descr="Group of men outline">
            <a:extLst>
              <a:ext uri="{FF2B5EF4-FFF2-40B4-BE49-F238E27FC236}">
                <a16:creationId xmlns:a16="http://schemas.microsoft.com/office/drawing/2014/main" id="{C0BDBC1E-0717-FE47-BEB2-292C4F0FF6A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6695" y="4132567"/>
            <a:ext cx="914400" cy="914400"/>
          </a:xfrm>
          <a:prstGeom prst="rect">
            <a:avLst/>
          </a:prstGeom>
        </p:spPr>
      </p:pic>
    </p:spTree>
    <p:extLst>
      <p:ext uri="{BB962C8B-B14F-4D97-AF65-F5344CB8AC3E}">
        <p14:creationId xmlns:p14="http://schemas.microsoft.com/office/powerpoint/2010/main" val="1481580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Text, letter&#10;&#10;Description automatically generated">
            <a:extLst>
              <a:ext uri="{FF2B5EF4-FFF2-40B4-BE49-F238E27FC236}">
                <a16:creationId xmlns:a16="http://schemas.microsoft.com/office/drawing/2014/main" id="{BB10DB1B-7F93-9B41-BAFC-32F360A80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866" y="480515"/>
            <a:ext cx="8212267" cy="5892302"/>
          </a:xfrm>
          <a:prstGeom prst="rect">
            <a:avLst/>
          </a:prstGeom>
        </p:spPr>
      </p:pic>
      <p:pic>
        <p:nvPicPr>
          <p:cNvPr id="10" name="Graphic 9" descr="Siren with solid fill">
            <a:extLst>
              <a:ext uri="{FF2B5EF4-FFF2-40B4-BE49-F238E27FC236}">
                <a16:creationId xmlns:a16="http://schemas.microsoft.com/office/drawing/2014/main" id="{2F695FAF-070E-5149-A4D5-872E98D5FB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5130" y="1748116"/>
            <a:ext cx="914400" cy="914400"/>
          </a:xfrm>
          <a:prstGeom prst="rect">
            <a:avLst/>
          </a:prstGeom>
        </p:spPr>
      </p:pic>
      <p:pic>
        <p:nvPicPr>
          <p:cNvPr id="12" name="Graphic 11" descr="Voice with solid fill">
            <a:extLst>
              <a:ext uri="{FF2B5EF4-FFF2-40B4-BE49-F238E27FC236}">
                <a16:creationId xmlns:a16="http://schemas.microsoft.com/office/drawing/2014/main" id="{7FCDF385-4EEA-AA49-A8CF-369E0FFB1A4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598" y="2940769"/>
            <a:ext cx="914400" cy="914400"/>
          </a:xfrm>
          <a:prstGeom prst="rect">
            <a:avLst/>
          </a:prstGeom>
        </p:spPr>
      </p:pic>
      <p:pic>
        <p:nvPicPr>
          <p:cNvPr id="14" name="Graphic 13" descr="Group of men outline">
            <a:extLst>
              <a:ext uri="{FF2B5EF4-FFF2-40B4-BE49-F238E27FC236}">
                <a16:creationId xmlns:a16="http://schemas.microsoft.com/office/drawing/2014/main" id="{D7641FB1-E244-794F-9822-482D65FCC27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4598" y="4133422"/>
            <a:ext cx="914400" cy="914400"/>
          </a:xfrm>
          <a:prstGeom prst="rect">
            <a:avLst/>
          </a:prstGeom>
        </p:spPr>
      </p:pic>
    </p:spTree>
    <p:extLst>
      <p:ext uri="{BB962C8B-B14F-4D97-AF65-F5344CB8AC3E}">
        <p14:creationId xmlns:p14="http://schemas.microsoft.com/office/powerpoint/2010/main" val="1740804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ext, letter&#10;&#10;Description automatically generated">
            <a:extLst>
              <a:ext uri="{FF2B5EF4-FFF2-40B4-BE49-F238E27FC236}">
                <a16:creationId xmlns:a16="http://schemas.microsoft.com/office/drawing/2014/main" id="{124B325F-A2DE-744A-8669-5F860DD0F2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00" y="802402"/>
            <a:ext cx="11226799" cy="5248527"/>
          </a:xfrm>
          <a:prstGeom prst="rect">
            <a:avLst/>
          </a:prstGeom>
        </p:spPr>
      </p:pic>
      <p:pic>
        <p:nvPicPr>
          <p:cNvPr id="18" name="Graphic 17" descr="Siren with solid fill">
            <a:extLst>
              <a:ext uri="{FF2B5EF4-FFF2-40B4-BE49-F238E27FC236}">
                <a16:creationId xmlns:a16="http://schemas.microsoft.com/office/drawing/2014/main" id="{6903223C-E074-7C49-8D59-34566BB3C7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600" y="1748116"/>
            <a:ext cx="914400" cy="914400"/>
          </a:xfrm>
          <a:prstGeom prst="rect">
            <a:avLst/>
          </a:prstGeom>
        </p:spPr>
      </p:pic>
      <p:pic>
        <p:nvPicPr>
          <p:cNvPr id="19" name="Graphic 18" descr="Voice with solid fill">
            <a:extLst>
              <a:ext uri="{FF2B5EF4-FFF2-40B4-BE49-F238E27FC236}">
                <a16:creationId xmlns:a16="http://schemas.microsoft.com/office/drawing/2014/main" id="{CF4320CE-6A71-F545-9A41-7FC00980C6F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2068" y="2940769"/>
            <a:ext cx="914400" cy="914400"/>
          </a:xfrm>
          <a:prstGeom prst="rect">
            <a:avLst/>
          </a:prstGeom>
        </p:spPr>
      </p:pic>
      <p:pic>
        <p:nvPicPr>
          <p:cNvPr id="20" name="Graphic 19" descr="Group of men outline">
            <a:extLst>
              <a:ext uri="{FF2B5EF4-FFF2-40B4-BE49-F238E27FC236}">
                <a16:creationId xmlns:a16="http://schemas.microsoft.com/office/drawing/2014/main" id="{BD788058-9C93-4A43-9FA6-10F7D939217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02068" y="4133422"/>
            <a:ext cx="914400" cy="914400"/>
          </a:xfrm>
          <a:prstGeom prst="rect">
            <a:avLst/>
          </a:prstGeom>
        </p:spPr>
      </p:pic>
    </p:spTree>
    <p:extLst>
      <p:ext uri="{BB962C8B-B14F-4D97-AF65-F5344CB8AC3E}">
        <p14:creationId xmlns:p14="http://schemas.microsoft.com/office/powerpoint/2010/main" val="2340843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11">
            <a:extLst>
              <a:ext uri="{FF2B5EF4-FFF2-40B4-BE49-F238E27FC236}">
                <a16:creationId xmlns:a16="http://schemas.microsoft.com/office/drawing/2014/main" id="{1E1665A6-74DB-4F44-A6EF-F01205E87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374FAD-7104-428B-B8C0-2CFC0DC05F03}"/>
              </a:ext>
            </a:extLst>
          </p:cNvPr>
          <p:cNvSpPr>
            <a:spLocks noGrp="1"/>
          </p:cNvSpPr>
          <p:nvPr>
            <p:ph type="title"/>
          </p:nvPr>
        </p:nvSpPr>
        <p:spPr>
          <a:xfrm>
            <a:off x="643467" y="685800"/>
            <a:ext cx="10905066" cy="1485900"/>
          </a:xfrm>
          <a:noFill/>
        </p:spPr>
        <p:txBody>
          <a:bodyPr>
            <a:normAutofit/>
          </a:bodyPr>
          <a:lstStyle/>
          <a:p>
            <a:pPr algn="ctr"/>
            <a:r>
              <a:rPr lang="en-US" b="1" spc="600">
                <a:latin typeface="Avenir Next LT Pro" panose="020B0504020202020204" pitchFamily="34" charset="77"/>
              </a:rPr>
              <a:t>RESULTS</a:t>
            </a:r>
          </a:p>
        </p:txBody>
      </p:sp>
      <p:graphicFrame>
        <p:nvGraphicFramePr>
          <p:cNvPr id="27" name="Content Placeholder 5">
            <a:extLst>
              <a:ext uri="{FF2B5EF4-FFF2-40B4-BE49-F238E27FC236}">
                <a16:creationId xmlns:a16="http://schemas.microsoft.com/office/drawing/2014/main" id="{E10A2135-670F-4311-8BBE-D26E66DACF88}"/>
              </a:ext>
            </a:extLst>
          </p:cNvPr>
          <p:cNvGraphicFramePr>
            <a:graphicFrameLocks noGrp="1"/>
          </p:cNvGraphicFramePr>
          <p:nvPr>
            <p:ph idx="1"/>
            <p:extLst>
              <p:ext uri="{D42A27DB-BD31-4B8C-83A1-F6EECF244321}">
                <p14:modId xmlns:p14="http://schemas.microsoft.com/office/powerpoint/2010/main" val="442248513"/>
              </p:ext>
            </p:extLst>
          </p:nvPr>
        </p:nvGraphicFramePr>
        <p:xfrm>
          <a:off x="467701" y="1793631"/>
          <a:ext cx="11256597"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613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96282C0-351C-48EE-A89D-D662C5DB2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tar Trek: Discovery Universe Logo Sherpa Blanket – Star Trek Shop">
            <a:extLst>
              <a:ext uri="{FF2B5EF4-FFF2-40B4-BE49-F238E27FC236}">
                <a16:creationId xmlns:a16="http://schemas.microsoft.com/office/drawing/2014/main" id="{911C7E30-A2C3-EC44-B919-06971E70F7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063" r="27164"/>
          <a:stretch/>
        </p:blipFill>
        <p:spPr bwMode="auto">
          <a:xfrm>
            <a:off x="-1" y="10"/>
            <a:ext cx="4373546"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1B35EC73-2F87-44A7-B231-91053659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2561E992-CD6A-4564-B540-91D388003812}"/>
              </a:ext>
            </a:extLst>
          </p:cNvPr>
          <p:cNvSpPr>
            <a:spLocks noGrp="1"/>
          </p:cNvSpPr>
          <p:nvPr>
            <p:ph idx="1"/>
          </p:nvPr>
        </p:nvSpPr>
        <p:spPr>
          <a:xfrm>
            <a:off x="5100824" y="309490"/>
            <a:ext cx="6176776" cy="5542670"/>
          </a:xfrm>
        </p:spPr>
        <p:txBody>
          <a:bodyPr>
            <a:normAutofit/>
          </a:bodyPr>
          <a:lstStyle/>
          <a:p>
            <a:pPr marL="0" indent="0" algn="ctr">
              <a:buNone/>
            </a:pPr>
            <a:endParaRPr lang="en-US" sz="1600" spc="300" dirty="0">
              <a:latin typeface="Avenir Next LT Pro" panose="020B0504020202020204" pitchFamily="34" charset="77"/>
            </a:endParaRPr>
          </a:p>
          <a:p>
            <a:pPr marL="0" indent="0" algn="ctr">
              <a:buNone/>
            </a:pPr>
            <a:r>
              <a:rPr lang="en-US" sz="2800" b="1" spc="600" dirty="0">
                <a:latin typeface="Avenir Next LT Pro" panose="020B0504020202020204" pitchFamily="34" charset="77"/>
              </a:rPr>
              <a:t>STARFARE</a:t>
            </a:r>
            <a:endParaRPr lang="en-US" sz="2800" spc="300" dirty="0">
              <a:latin typeface="Avenir Next LT Pro" panose="020B0504020202020204" pitchFamily="34" charset="77"/>
            </a:endParaRPr>
          </a:p>
          <a:p>
            <a:pPr marL="0" indent="0" algn="ctr">
              <a:buNone/>
            </a:pPr>
            <a:r>
              <a:rPr lang="en-US" sz="1600" spc="300" dirty="0">
                <a:latin typeface="Avenir Next LT Pro" panose="020B0504020202020204" pitchFamily="34" charset="77"/>
              </a:rPr>
              <a:t>innovative flight command interfaces for new age space flight </a:t>
            </a:r>
          </a:p>
          <a:p>
            <a:pPr marL="0" indent="0" algn="ctr">
              <a:buNone/>
            </a:pPr>
            <a:r>
              <a:rPr lang="en-US" sz="1600" spc="300" dirty="0">
                <a:latin typeface="Avenir Next LT Pro" panose="020B0504020202020204" pitchFamily="34" charset="77"/>
              </a:rPr>
              <a:t>physical interface challenges </a:t>
            </a:r>
          </a:p>
          <a:p>
            <a:pPr marL="0" indent="0">
              <a:buNone/>
            </a:pPr>
            <a:endParaRPr lang="en-US" sz="1400" spc="300" dirty="0">
              <a:latin typeface="Avenir Next LT Pro" panose="020B0504020202020204" pitchFamily="34" charset="77"/>
            </a:endParaRPr>
          </a:p>
          <a:p>
            <a:pPr marL="0" indent="0" algn="ctr">
              <a:buNone/>
            </a:pPr>
            <a:r>
              <a:rPr lang="en-US" sz="4000" b="1" spc="600" dirty="0">
                <a:latin typeface="Avenir Next LT Pro" panose="020B0504020202020204" pitchFamily="34" charset="77"/>
              </a:rPr>
              <a:t>GOAL</a:t>
            </a:r>
            <a:endParaRPr lang="en-US" sz="1400" b="1" spc="600" dirty="0">
              <a:latin typeface="Avenir Next LT Pro" panose="020B0504020202020204" pitchFamily="34" charset="77"/>
            </a:endParaRPr>
          </a:p>
          <a:p>
            <a:pPr marL="0" indent="0" algn="ctr">
              <a:buNone/>
            </a:pPr>
            <a:r>
              <a:rPr lang="en-US" spc="600" dirty="0">
                <a:latin typeface="Avenir Next LT Pro" panose="020B0504020202020204" pitchFamily="34" charset="77"/>
              </a:rPr>
              <a:t>deploy a command interface that relies primarily on voice command, bypassing physical console interaction in order to improve efficiency and increase usability. </a:t>
            </a:r>
          </a:p>
        </p:txBody>
      </p:sp>
      <p:pic>
        <p:nvPicPr>
          <p:cNvPr id="9" name="Graphic 8" descr="Rocket with solid fill">
            <a:extLst>
              <a:ext uri="{FF2B5EF4-FFF2-40B4-BE49-F238E27FC236}">
                <a16:creationId xmlns:a16="http://schemas.microsoft.com/office/drawing/2014/main" id="{EBA02A2D-E55F-9F43-A71C-8CEA250CFD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48273" y="2478505"/>
            <a:ext cx="914400" cy="914400"/>
          </a:xfrm>
          <a:prstGeom prst="rect">
            <a:avLst/>
          </a:prstGeom>
        </p:spPr>
      </p:pic>
      <p:pic>
        <p:nvPicPr>
          <p:cNvPr id="11" name="Graphic 10" descr="Constellation with solid fill">
            <a:extLst>
              <a:ext uri="{FF2B5EF4-FFF2-40B4-BE49-F238E27FC236}">
                <a16:creationId xmlns:a16="http://schemas.microsoft.com/office/drawing/2014/main" id="{A9584E94-F931-5F47-8568-84AE7CB6F30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8800" y="309114"/>
            <a:ext cx="914400" cy="914400"/>
          </a:xfrm>
          <a:prstGeom prst="rect">
            <a:avLst/>
          </a:prstGeom>
        </p:spPr>
      </p:pic>
    </p:spTree>
    <p:extLst>
      <p:ext uri="{BB962C8B-B14F-4D97-AF65-F5344CB8AC3E}">
        <p14:creationId xmlns:p14="http://schemas.microsoft.com/office/powerpoint/2010/main" val="114352511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5" name="Picture 2" descr="assorted-color comic script">
            <a:extLst>
              <a:ext uri="{FF2B5EF4-FFF2-40B4-BE49-F238E27FC236}">
                <a16:creationId xmlns:a16="http://schemas.microsoft.com/office/drawing/2014/main" id="{BDC3A469-9A13-EF49-B0C3-F57DEDC124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91" r="1" b="8817"/>
          <a:stretch/>
        </p:blipFill>
        <p:spPr bwMode="auto">
          <a:xfrm>
            <a:off x="-1" y="10"/>
            <a:ext cx="12188652" cy="685799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19">
            <a:extLst>
              <a:ext uri="{FF2B5EF4-FFF2-40B4-BE49-F238E27FC236}">
                <a16:creationId xmlns:a16="http://schemas.microsoft.com/office/drawing/2014/main" id="{BC46CD03-D076-40A3-9AA4-2B7BB288B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1">
            <a:extLst>
              <a:ext uri="{FF2B5EF4-FFF2-40B4-BE49-F238E27FC236}">
                <a16:creationId xmlns:a16="http://schemas.microsoft.com/office/drawing/2014/main" id="{88D28697-83F7-4C09-A9B2-6CAA58855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4" name="Content Placeholder 2">
            <a:extLst>
              <a:ext uri="{FF2B5EF4-FFF2-40B4-BE49-F238E27FC236}">
                <a16:creationId xmlns:a16="http://schemas.microsoft.com/office/drawing/2014/main" id="{1A693408-8653-4990-988B-DBA80F13F74F}"/>
              </a:ext>
            </a:extLst>
          </p:cNvPr>
          <p:cNvGraphicFramePr>
            <a:graphicFrameLocks noGrp="1"/>
          </p:cNvGraphicFramePr>
          <p:nvPr>
            <p:ph idx="1"/>
            <p:extLst>
              <p:ext uri="{D42A27DB-BD31-4B8C-83A1-F6EECF244321}">
                <p14:modId xmlns:p14="http://schemas.microsoft.com/office/powerpoint/2010/main" val="2184156978"/>
              </p:ext>
            </p:extLst>
          </p:nvPr>
        </p:nvGraphicFramePr>
        <p:xfrm>
          <a:off x="1371600" y="764498"/>
          <a:ext cx="9601200" cy="51029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Graphic 25" descr="Thought outline">
            <a:extLst>
              <a:ext uri="{FF2B5EF4-FFF2-40B4-BE49-F238E27FC236}">
                <a16:creationId xmlns:a16="http://schemas.microsoft.com/office/drawing/2014/main" id="{82F0D1CB-0440-1C42-B41E-256EE29D298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7420" y="76200"/>
            <a:ext cx="914400" cy="914400"/>
          </a:xfrm>
          <a:prstGeom prst="rect">
            <a:avLst/>
          </a:prstGeom>
        </p:spPr>
      </p:pic>
    </p:spTree>
    <p:extLst>
      <p:ext uri="{BB962C8B-B14F-4D97-AF65-F5344CB8AC3E}">
        <p14:creationId xmlns:p14="http://schemas.microsoft.com/office/powerpoint/2010/main" val="2259987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bar chart&#10;&#10;Description automatically generated">
            <a:extLst>
              <a:ext uri="{FF2B5EF4-FFF2-40B4-BE49-F238E27FC236}">
                <a16:creationId xmlns:a16="http://schemas.microsoft.com/office/drawing/2014/main" id="{548F832E-22CB-F547-B9F7-DFF97685E0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231" y="480515"/>
            <a:ext cx="10115537" cy="5892302"/>
          </a:xfrm>
          <a:prstGeom prst="rect">
            <a:avLst/>
          </a:prstGeom>
        </p:spPr>
      </p:pic>
    </p:spTree>
    <p:extLst>
      <p:ext uri="{BB962C8B-B14F-4D97-AF65-F5344CB8AC3E}">
        <p14:creationId xmlns:p14="http://schemas.microsoft.com/office/powerpoint/2010/main" val="3432044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28" name="Group 70">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72"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73"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029" name="Rectangle 74">
            <a:extLst>
              <a:ext uri="{FF2B5EF4-FFF2-40B4-BE49-F238E27FC236}">
                <a16:creationId xmlns:a16="http://schemas.microsoft.com/office/drawing/2014/main" id="{56C94072-1B34-48FB-9A9C-5A9A0FFC8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stronaut in spacesuit floating in space">
            <a:extLst>
              <a:ext uri="{FF2B5EF4-FFF2-40B4-BE49-F238E27FC236}">
                <a16:creationId xmlns:a16="http://schemas.microsoft.com/office/drawing/2014/main" id="{3BCBA304-724D-5B4B-867F-C9797208D4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732" b="10018"/>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1D5941F3-0256-4E90-BBBC-5A6EDEB8E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004" y="4166755"/>
            <a:ext cx="5607908" cy="2040066"/>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0CE23E-9C41-4BF2-890A-52A17B6344E5}"/>
              </a:ext>
            </a:extLst>
          </p:cNvPr>
          <p:cNvSpPr>
            <a:spLocks noGrp="1"/>
          </p:cNvSpPr>
          <p:nvPr>
            <p:ph type="title"/>
          </p:nvPr>
        </p:nvSpPr>
        <p:spPr>
          <a:xfrm>
            <a:off x="6298010" y="4333009"/>
            <a:ext cx="5268177" cy="1086237"/>
          </a:xfrm>
        </p:spPr>
        <p:txBody>
          <a:bodyPr vert="horz" lIns="91440" tIns="45720" rIns="91440" bIns="45720" rtlCol="0" anchor="b">
            <a:normAutofit/>
          </a:bodyPr>
          <a:lstStyle/>
          <a:p>
            <a:r>
              <a:rPr lang="en-US" sz="3600" b="1" cap="all" spc="600">
                <a:solidFill>
                  <a:srgbClr val="FFFFFF"/>
                </a:solidFill>
              </a:rPr>
              <a:t>REFLECTIONS</a:t>
            </a:r>
            <a:endParaRPr lang="en-US" sz="3600" cap="all">
              <a:solidFill>
                <a:srgbClr val="FFFFFF"/>
              </a:solidFill>
            </a:endParaRPr>
          </a:p>
        </p:txBody>
      </p:sp>
      <p:sp>
        <p:nvSpPr>
          <p:cNvPr id="79" name="Freeform: Shape 78">
            <a:extLst>
              <a:ext uri="{FF2B5EF4-FFF2-40B4-BE49-F238E27FC236}">
                <a16:creationId xmlns:a16="http://schemas.microsoft.com/office/drawing/2014/main" id="{A5019358-4900-4555-99FF-EF6AE90B8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670146" y="3710250"/>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rgbClr val="FFFFFF">
              <a:alpha val="70000"/>
            </a:srgbClr>
          </a:solidFill>
          <a:ln w="0">
            <a:noFill/>
            <a:prstDash val="solid"/>
            <a:round/>
            <a:headEnd/>
            <a:tailEnd/>
          </a:ln>
        </p:spPr>
      </p:sp>
    </p:spTree>
    <p:extLst>
      <p:ext uri="{BB962C8B-B14F-4D97-AF65-F5344CB8AC3E}">
        <p14:creationId xmlns:p14="http://schemas.microsoft.com/office/powerpoint/2010/main" val="343641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1026"/>
                                        </p:tgtEl>
                                        <p:attrNameLst>
                                          <p:attrName>style.visibility</p:attrName>
                                        </p:attrNameLst>
                                      </p:cBhvr>
                                      <p:to>
                                        <p:strVal val="visible"/>
                                      </p:to>
                                    </p:set>
                                    <p:animEffect transition="in" filter="fade">
                                      <p:cBhvr>
                                        <p:cTn id="10" dur="7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6B99E1F-98B7-DB4C-B98F-5C43FD8A9E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2578" b="31422"/>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135" name="Rectangle 134">
            <a:extLst>
              <a:ext uri="{FF2B5EF4-FFF2-40B4-BE49-F238E27FC236}">
                <a16:creationId xmlns:a16="http://schemas.microsoft.com/office/drawing/2014/main" id="{3CBA2BA5-DF4D-437C-9273-F945CF857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7948" y="1838152"/>
            <a:ext cx="5607908" cy="372444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7754EA86-2D7A-4D51-B5F6-DA6349D5F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1087261" y="1405049"/>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chemeClr val="tx1">
              <a:alpha val="70000"/>
            </a:schemeClr>
          </a:solidFill>
          <a:ln w="0">
            <a:noFill/>
            <a:prstDash val="solid"/>
            <a:round/>
            <a:headEnd/>
            <a:tailEnd/>
          </a:ln>
        </p:spPr>
      </p:sp>
      <p:sp>
        <p:nvSpPr>
          <p:cNvPr id="2" name="Title 1">
            <a:extLst>
              <a:ext uri="{FF2B5EF4-FFF2-40B4-BE49-F238E27FC236}">
                <a16:creationId xmlns:a16="http://schemas.microsoft.com/office/drawing/2014/main" id="{6FA00667-7E21-4758-8B90-1455DD8579DA}"/>
              </a:ext>
            </a:extLst>
          </p:cNvPr>
          <p:cNvSpPr>
            <a:spLocks noGrp="1"/>
          </p:cNvSpPr>
          <p:nvPr>
            <p:ph type="title"/>
          </p:nvPr>
        </p:nvSpPr>
        <p:spPr>
          <a:xfrm>
            <a:off x="1885959" y="2185352"/>
            <a:ext cx="4891887" cy="1025935"/>
          </a:xfrm>
        </p:spPr>
        <p:txBody>
          <a:bodyPr anchor="ctr">
            <a:normAutofit/>
          </a:bodyPr>
          <a:lstStyle/>
          <a:p>
            <a:r>
              <a:rPr lang="en-US" sz="3600" b="1" spc="600" dirty="0">
                <a:latin typeface="Avenir Next LT Pro" panose="020B0504020202020204" pitchFamily="34" charset="77"/>
              </a:rPr>
              <a:t>SOURCES </a:t>
            </a:r>
          </a:p>
        </p:txBody>
      </p:sp>
      <p:sp>
        <p:nvSpPr>
          <p:cNvPr id="3" name="Content Placeholder 2">
            <a:extLst>
              <a:ext uri="{FF2B5EF4-FFF2-40B4-BE49-F238E27FC236}">
                <a16:creationId xmlns:a16="http://schemas.microsoft.com/office/drawing/2014/main" id="{563753FA-78C6-4319-95FB-DB3601EBD16F}"/>
              </a:ext>
            </a:extLst>
          </p:cNvPr>
          <p:cNvSpPr>
            <a:spLocks noGrp="1"/>
          </p:cNvSpPr>
          <p:nvPr>
            <p:ph idx="1"/>
          </p:nvPr>
        </p:nvSpPr>
        <p:spPr>
          <a:xfrm>
            <a:off x="1885959" y="3211287"/>
            <a:ext cx="4891887" cy="2068284"/>
          </a:xfrm>
        </p:spPr>
        <p:txBody>
          <a:bodyPr>
            <a:normAutofit/>
          </a:bodyPr>
          <a:lstStyle/>
          <a:p>
            <a:pPr marL="0" indent="0">
              <a:buNone/>
            </a:pPr>
            <a:r>
              <a:rPr lang="en-US" sz="1700" spc="300">
                <a:latin typeface="Avenir Next LT Pro" panose="020B0504020202020204" pitchFamily="34" charset="77"/>
              </a:rPr>
              <a:t>existing technical data from star trek </a:t>
            </a:r>
          </a:p>
          <a:p>
            <a:pPr marL="0" indent="0">
              <a:buNone/>
            </a:pPr>
            <a:r>
              <a:rPr lang="en-US" sz="1700" spc="300">
                <a:latin typeface="Avenir Next LT Pro" panose="020B0504020202020204" pitchFamily="34" charset="77"/>
              </a:rPr>
              <a:t>alexa, cortana, google assistant </a:t>
            </a:r>
          </a:p>
          <a:p>
            <a:pPr marL="0" indent="0">
              <a:buNone/>
            </a:pPr>
            <a:r>
              <a:rPr lang="en-US" sz="1700" spc="300">
                <a:latin typeface="Avenir Next LT Pro" panose="020B0504020202020204" pitchFamily="34" charset="77"/>
              </a:rPr>
              <a:t>user interviews regarding voice interface technologies </a:t>
            </a:r>
          </a:p>
          <a:p>
            <a:pPr marL="0" indent="0">
              <a:buNone/>
            </a:pPr>
            <a:r>
              <a:rPr lang="en-US" sz="1700" spc="300">
                <a:latin typeface="Avenir Next LT Pro" panose="020B0504020202020204" pitchFamily="34" charset="77"/>
              </a:rPr>
              <a:t>NavAssist </a:t>
            </a:r>
          </a:p>
          <a:p>
            <a:pPr marL="0" indent="0">
              <a:buNone/>
            </a:pPr>
            <a:endParaRPr lang="en-US" sz="1700" spc="300" dirty="0">
              <a:latin typeface="Avenir Next LT Pro" panose="020B0504020202020204" pitchFamily="34" charset="77"/>
            </a:endParaRPr>
          </a:p>
        </p:txBody>
      </p:sp>
      <p:pic>
        <p:nvPicPr>
          <p:cNvPr id="5" name="Graphic 4" descr="Books on shelf with solid fill">
            <a:extLst>
              <a:ext uri="{FF2B5EF4-FFF2-40B4-BE49-F238E27FC236}">
                <a16:creationId xmlns:a16="http://schemas.microsoft.com/office/drawing/2014/main" id="{3A37B70E-1D7D-714F-9945-7D8966A57D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32399" y="2185352"/>
            <a:ext cx="914400" cy="914400"/>
          </a:xfrm>
          <a:prstGeom prst="rect">
            <a:avLst/>
          </a:prstGeom>
        </p:spPr>
      </p:pic>
    </p:spTree>
    <p:extLst>
      <p:ext uri="{BB962C8B-B14F-4D97-AF65-F5344CB8AC3E}">
        <p14:creationId xmlns:p14="http://schemas.microsoft.com/office/powerpoint/2010/main" val="189495965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black vehicle control panel">
            <a:extLst>
              <a:ext uri="{FF2B5EF4-FFF2-40B4-BE49-F238E27FC236}">
                <a16:creationId xmlns:a16="http://schemas.microsoft.com/office/drawing/2014/main" id="{89511646-57A0-5942-8522-4D5E3A4A4A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094"/>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135" name="Rectangle 134">
            <a:extLst>
              <a:ext uri="{FF2B5EF4-FFF2-40B4-BE49-F238E27FC236}">
                <a16:creationId xmlns:a16="http://schemas.microsoft.com/office/drawing/2014/main" id="{3CBA2BA5-DF4D-437C-9273-F945CF857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7948" y="1838152"/>
            <a:ext cx="5607908" cy="372444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7754EA86-2D7A-4D51-B5F6-DA6349D5F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1087261" y="1405049"/>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chemeClr val="tx1">
              <a:alpha val="70000"/>
            </a:schemeClr>
          </a:solidFill>
          <a:ln w="0">
            <a:noFill/>
            <a:prstDash val="solid"/>
            <a:round/>
            <a:headEnd/>
            <a:tailEnd/>
          </a:ln>
        </p:spPr>
      </p:sp>
      <p:sp>
        <p:nvSpPr>
          <p:cNvPr id="2" name="Title 1">
            <a:extLst>
              <a:ext uri="{FF2B5EF4-FFF2-40B4-BE49-F238E27FC236}">
                <a16:creationId xmlns:a16="http://schemas.microsoft.com/office/drawing/2014/main" id="{58C71BE2-BC5C-4FAE-A253-B86DC4306682}"/>
              </a:ext>
            </a:extLst>
          </p:cNvPr>
          <p:cNvSpPr>
            <a:spLocks noGrp="1"/>
          </p:cNvSpPr>
          <p:nvPr>
            <p:ph type="title"/>
          </p:nvPr>
        </p:nvSpPr>
        <p:spPr>
          <a:xfrm>
            <a:off x="1885959" y="2185352"/>
            <a:ext cx="4891887" cy="1025935"/>
          </a:xfrm>
        </p:spPr>
        <p:txBody>
          <a:bodyPr anchor="ctr">
            <a:normAutofit/>
          </a:bodyPr>
          <a:lstStyle/>
          <a:p>
            <a:r>
              <a:rPr lang="en-US" sz="3600" b="1" spc="600" dirty="0">
                <a:latin typeface="Avenir Next LT Pro" panose="020B0504020202020204" pitchFamily="34" charset="77"/>
              </a:rPr>
              <a:t>RESARCH </a:t>
            </a:r>
          </a:p>
        </p:txBody>
      </p:sp>
      <p:sp>
        <p:nvSpPr>
          <p:cNvPr id="3" name="Content Placeholder 2">
            <a:extLst>
              <a:ext uri="{FF2B5EF4-FFF2-40B4-BE49-F238E27FC236}">
                <a16:creationId xmlns:a16="http://schemas.microsoft.com/office/drawing/2014/main" id="{1EB9A5EF-8210-48F0-855F-9324E834D15F}"/>
              </a:ext>
            </a:extLst>
          </p:cNvPr>
          <p:cNvSpPr>
            <a:spLocks noGrp="1"/>
          </p:cNvSpPr>
          <p:nvPr>
            <p:ph idx="1"/>
          </p:nvPr>
        </p:nvSpPr>
        <p:spPr>
          <a:xfrm>
            <a:off x="1885959" y="3211287"/>
            <a:ext cx="4891887" cy="2068284"/>
          </a:xfrm>
        </p:spPr>
        <p:txBody>
          <a:bodyPr>
            <a:normAutofit/>
          </a:bodyPr>
          <a:lstStyle/>
          <a:p>
            <a:pPr marL="0" indent="0">
              <a:buNone/>
            </a:pPr>
            <a:r>
              <a:rPr lang="en-US" sz="1700" spc="300">
                <a:latin typeface="Avenir Next LT Pro" panose="020B0504020202020204" pitchFamily="34" charset="77"/>
              </a:rPr>
              <a:t>accents, regional dialects, and other voice irregularities </a:t>
            </a:r>
          </a:p>
          <a:p>
            <a:pPr marL="0" indent="0">
              <a:buNone/>
            </a:pPr>
            <a:r>
              <a:rPr lang="en-US" sz="1700" spc="300">
                <a:latin typeface="Avenir Next LT Pro" panose="020B0504020202020204" pitchFamily="34" charset="77"/>
              </a:rPr>
              <a:t>lack of accurate voice interpretation </a:t>
            </a:r>
          </a:p>
          <a:p>
            <a:pPr marL="0" indent="0">
              <a:buNone/>
            </a:pPr>
            <a:r>
              <a:rPr lang="en-US" sz="1700" spc="300">
                <a:latin typeface="Avenir Next LT Pro" panose="020B0504020202020204" pitchFamily="34" charset="77"/>
              </a:rPr>
              <a:t>simplicity and ease of use </a:t>
            </a:r>
          </a:p>
          <a:p>
            <a:pPr marL="0" indent="0">
              <a:buNone/>
            </a:pPr>
            <a:r>
              <a:rPr lang="en-US" sz="1700" spc="300">
                <a:latin typeface="Avenir Next LT Pro" panose="020B0504020202020204" pitchFamily="34" charset="77"/>
              </a:rPr>
              <a:t>navigation technologies </a:t>
            </a:r>
          </a:p>
          <a:p>
            <a:pPr marL="0" indent="0">
              <a:buNone/>
            </a:pPr>
            <a:endParaRPr lang="en-US" sz="1700" spc="300">
              <a:latin typeface="Avenir Next LT Pro" panose="020B0504020202020204" pitchFamily="34" charset="77"/>
            </a:endParaRPr>
          </a:p>
        </p:txBody>
      </p:sp>
      <p:pic>
        <p:nvPicPr>
          <p:cNvPr id="7" name="Graphic 6" descr="Information with solid fill">
            <a:extLst>
              <a:ext uri="{FF2B5EF4-FFF2-40B4-BE49-F238E27FC236}">
                <a16:creationId xmlns:a16="http://schemas.microsoft.com/office/drawing/2014/main" id="{5C27EA08-198F-6E48-9793-1452872859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78739" y="2160687"/>
            <a:ext cx="914400" cy="914400"/>
          </a:xfrm>
          <a:prstGeom prst="rect">
            <a:avLst/>
          </a:prstGeom>
        </p:spPr>
      </p:pic>
    </p:spTree>
    <p:extLst>
      <p:ext uri="{BB962C8B-B14F-4D97-AF65-F5344CB8AC3E}">
        <p14:creationId xmlns:p14="http://schemas.microsoft.com/office/powerpoint/2010/main" val="157848745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8B556C4-7E49-4C36-845D-FC58F5073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lines of HTML codes">
            <a:extLst>
              <a:ext uri="{FF2B5EF4-FFF2-40B4-BE49-F238E27FC236}">
                <a16:creationId xmlns:a16="http://schemas.microsoft.com/office/drawing/2014/main" id="{5F8DE533-15CE-8A47-A0A5-280F892C0EA6}"/>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t="3380" b="12350"/>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6D3D2E1-9719-472B-AC47-7CA11C609B83}"/>
              </a:ext>
            </a:extLst>
          </p:cNvPr>
          <p:cNvSpPr>
            <a:spLocks noGrp="1"/>
          </p:cNvSpPr>
          <p:nvPr>
            <p:ph type="title"/>
          </p:nvPr>
        </p:nvSpPr>
        <p:spPr>
          <a:xfrm>
            <a:off x="1371600" y="685800"/>
            <a:ext cx="9601200" cy="1485900"/>
          </a:xfrm>
        </p:spPr>
        <p:txBody>
          <a:bodyPr>
            <a:normAutofit/>
          </a:bodyPr>
          <a:lstStyle/>
          <a:p>
            <a:r>
              <a:rPr lang="en-US" b="1" spc="600" dirty="0">
                <a:latin typeface="Avenir Next LT Pro" panose="020B0504020202020204" pitchFamily="34" charset="77"/>
              </a:rPr>
              <a:t>USER INTERVIEWS</a:t>
            </a:r>
          </a:p>
        </p:txBody>
      </p:sp>
      <p:graphicFrame>
        <p:nvGraphicFramePr>
          <p:cNvPr id="4100" name="Content Placeholder 2">
            <a:extLst>
              <a:ext uri="{FF2B5EF4-FFF2-40B4-BE49-F238E27FC236}">
                <a16:creationId xmlns:a16="http://schemas.microsoft.com/office/drawing/2014/main" id="{120E5B2D-9BE6-431C-8BA9-60C49E08C405}"/>
              </a:ext>
            </a:extLst>
          </p:cNvPr>
          <p:cNvGraphicFramePr>
            <a:graphicFrameLocks noGrp="1"/>
          </p:cNvGraphicFramePr>
          <p:nvPr>
            <p:ph idx="1"/>
            <p:extLst>
              <p:ext uri="{D42A27DB-BD31-4B8C-83A1-F6EECF244321}">
                <p14:modId xmlns:p14="http://schemas.microsoft.com/office/powerpoint/2010/main" val="2634162429"/>
              </p:ext>
            </p:extLst>
          </p:nvPr>
        </p:nvGraphicFramePr>
        <p:xfrm>
          <a:off x="852053" y="1579419"/>
          <a:ext cx="10487891" cy="50014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Graphic 4" descr="Badge Question Mark with solid fill">
            <a:extLst>
              <a:ext uri="{FF2B5EF4-FFF2-40B4-BE49-F238E27FC236}">
                <a16:creationId xmlns:a16="http://schemas.microsoft.com/office/drawing/2014/main" id="{36ACF487-68DC-0E4D-9435-69C524F034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972926" y="514350"/>
            <a:ext cx="914400" cy="914400"/>
          </a:xfrm>
          <a:prstGeom prst="rect">
            <a:avLst/>
          </a:prstGeom>
        </p:spPr>
      </p:pic>
    </p:spTree>
    <p:extLst>
      <p:ext uri="{BB962C8B-B14F-4D97-AF65-F5344CB8AC3E}">
        <p14:creationId xmlns:p14="http://schemas.microsoft.com/office/powerpoint/2010/main" val="225115567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descr="photo of outer space">
            <a:extLst>
              <a:ext uri="{FF2B5EF4-FFF2-40B4-BE49-F238E27FC236}">
                <a16:creationId xmlns:a16="http://schemas.microsoft.com/office/drawing/2014/main" id="{7264BD55-0003-3544-80A2-C72CBC0858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383" b="1030"/>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135" name="Rectangle 134">
            <a:extLst>
              <a:ext uri="{FF2B5EF4-FFF2-40B4-BE49-F238E27FC236}">
                <a16:creationId xmlns:a16="http://schemas.microsoft.com/office/drawing/2014/main" id="{3CBA2BA5-DF4D-437C-9273-F945CF857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7948" y="1838152"/>
            <a:ext cx="5607908" cy="372444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7754EA86-2D7A-4D51-B5F6-DA6349D5F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1087261" y="1405049"/>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chemeClr val="tx1">
              <a:alpha val="70000"/>
            </a:schemeClr>
          </a:solidFill>
          <a:ln w="0">
            <a:noFill/>
            <a:prstDash val="solid"/>
            <a:round/>
            <a:headEnd/>
            <a:tailEnd/>
          </a:ln>
        </p:spPr>
      </p:sp>
      <p:sp>
        <p:nvSpPr>
          <p:cNvPr id="2" name="Title 1">
            <a:extLst>
              <a:ext uri="{FF2B5EF4-FFF2-40B4-BE49-F238E27FC236}">
                <a16:creationId xmlns:a16="http://schemas.microsoft.com/office/drawing/2014/main" id="{E6A7378C-6846-4AF9-A3FC-CDB233ADCF8C}"/>
              </a:ext>
            </a:extLst>
          </p:cNvPr>
          <p:cNvSpPr>
            <a:spLocks noGrp="1"/>
          </p:cNvSpPr>
          <p:nvPr>
            <p:ph type="title"/>
          </p:nvPr>
        </p:nvSpPr>
        <p:spPr>
          <a:xfrm>
            <a:off x="1885959" y="2185352"/>
            <a:ext cx="4891887" cy="1025935"/>
          </a:xfrm>
        </p:spPr>
        <p:txBody>
          <a:bodyPr anchor="ctr">
            <a:normAutofit/>
          </a:bodyPr>
          <a:lstStyle/>
          <a:p>
            <a:r>
              <a:rPr lang="en-US" sz="3600" b="1" spc="600">
                <a:latin typeface="Avenir Next LT Pro" panose="020B0504020202020204" pitchFamily="34" charset="77"/>
              </a:rPr>
              <a:t>USER NEEDS</a:t>
            </a:r>
          </a:p>
        </p:txBody>
      </p:sp>
      <p:sp>
        <p:nvSpPr>
          <p:cNvPr id="3" name="Content Placeholder 2">
            <a:extLst>
              <a:ext uri="{FF2B5EF4-FFF2-40B4-BE49-F238E27FC236}">
                <a16:creationId xmlns:a16="http://schemas.microsoft.com/office/drawing/2014/main" id="{E1A07554-B793-4830-9D49-81584C56706E}"/>
              </a:ext>
            </a:extLst>
          </p:cNvPr>
          <p:cNvSpPr>
            <a:spLocks noGrp="1"/>
          </p:cNvSpPr>
          <p:nvPr>
            <p:ph idx="1"/>
          </p:nvPr>
        </p:nvSpPr>
        <p:spPr>
          <a:xfrm>
            <a:off x="1885959" y="3211287"/>
            <a:ext cx="4891887" cy="2068284"/>
          </a:xfrm>
        </p:spPr>
        <p:txBody>
          <a:bodyPr>
            <a:normAutofit/>
          </a:bodyPr>
          <a:lstStyle/>
          <a:p>
            <a:pPr marL="0" indent="0">
              <a:buNone/>
            </a:pPr>
            <a:r>
              <a:rPr lang="en-US" spc="300">
                <a:latin typeface="Avenir Next LT Pro" panose="020B0504020202020204" pitchFamily="34" charset="77"/>
              </a:rPr>
              <a:t>accuracy </a:t>
            </a:r>
          </a:p>
          <a:p>
            <a:pPr marL="0" indent="0">
              <a:buNone/>
            </a:pPr>
            <a:r>
              <a:rPr lang="en-US" spc="300">
                <a:latin typeface="Avenir Next LT Pro" panose="020B0504020202020204" pitchFamily="34" charset="77"/>
              </a:rPr>
              <a:t>trust in interactions </a:t>
            </a:r>
          </a:p>
          <a:p>
            <a:pPr marL="0" indent="0">
              <a:buNone/>
            </a:pPr>
            <a:r>
              <a:rPr lang="en-US" spc="300">
                <a:latin typeface="Avenir Next LT Pro" panose="020B0504020202020204" pitchFamily="34" charset="77"/>
              </a:rPr>
              <a:t>simplicity </a:t>
            </a:r>
          </a:p>
          <a:p>
            <a:pPr marL="0" indent="0">
              <a:buNone/>
            </a:pPr>
            <a:endParaRPr lang="en-US" spc="300">
              <a:latin typeface="Avenir Next LT Pro" panose="020B0504020202020204" pitchFamily="34" charset="77"/>
            </a:endParaRPr>
          </a:p>
        </p:txBody>
      </p:sp>
      <p:pic>
        <p:nvPicPr>
          <p:cNvPr id="6" name="Graphic 5" descr="Users with solid fill">
            <a:extLst>
              <a:ext uri="{FF2B5EF4-FFF2-40B4-BE49-F238E27FC236}">
                <a16:creationId xmlns:a16="http://schemas.microsoft.com/office/drawing/2014/main" id="{BE656CFB-9B33-E248-B7A1-083734963F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63446" y="2213268"/>
            <a:ext cx="914400" cy="914400"/>
          </a:xfrm>
          <a:prstGeom prst="rect">
            <a:avLst/>
          </a:prstGeom>
        </p:spPr>
      </p:pic>
    </p:spTree>
    <p:extLst>
      <p:ext uri="{BB962C8B-B14F-4D97-AF65-F5344CB8AC3E}">
        <p14:creationId xmlns:p14="http://schemas.microsoft.com/office/powerpoint/2010/main" val="186067853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6"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8" name="Rectangle 17">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4">
            <a:extLst>
              <a:ext uri="{FF2B5EF4-FFF2-40B4-BE49-F238E27FC236}">
                <a16:creationId xmlns:a16="http://schemas.microsoft.com/office/drawing/2014/main" id="{7F5BB59E-B112-0C46-971F-469C7B3B0135}"/>
              </a:ext>
            </a:extLst>
          </p:cNvPr>
          <p:cNvPicPr>
            <a:picLocks noGrp="1" noChangeAspect="1"/>
          </p:cNvPicPr>
          <p:nvPr>
            <p:ph idx="1"/>
          </p:nvPr>
        </p:nvPicPr>
        <p:blipFill>
          <a:blip r:embed="rId3"/>
          <a:stretch>
            <a:fillRect/>
          </a:stretch>
        </p:blipFill>
        <p:spPr>
          <a:xfrm>
            <a:off x="634275" y="901736"/>
            <a:ext cx="6900380" cy="5054527"/>
          </a:xfrm>
          <a:prstGeom prst="rect">
            <a:avLst/>
          </a:prstGeom>
        </p:spPr>
      </p:pic>
      <p:sp>
        <p:nvSpPr>
          <p:cNvPr id="20"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6" name="Title 1">
            <a:extLst>
              <a:ext uri="{FF2B5EF4-FFF2-40B4-BE49-F238E27FC236}">
                <a16:creationId xmlns:a16="http://schemas.microsoft.com/office/drawing/2014/main" id="{D1CCE15E-E158-B847-81FB-7AD7DBE42DCA}"/>
              </a:ext>
            </a:extLst>
          </p:cNvPr>
          <p:cNvSpPr>
            <a:spLocks noGrp="1"/>
          </p:cNvSpPr>
          <p:nvPr>
            <p:ph type="title"/>
          </p:nvPr>
        </p:nvSpPr>
        <p:spPr>
          <a:xfrm>
            <a:off x="8287513" y="1314922"/>
            <a:ext cx="3557165" cy="3000139"/>
          </a:xfrm>
        </p:spPr>
        <p:txBody>
          <a:bodyPr vert="horz" lIns="91440" tIns="45720" rIns="91440" bIns="45720" rtlCol="0" anchor="b">
            <a:normAutofit/>
          </a:bodyPr>
          <a:lstStyle/>
          <a:p>
            <a:r>
              <a:rPr lang="en-US" sz="3000" b="1" spc="600" dirty="0">
                <a:latin typeface="Avenir Next LT Pro" panose="020B0504020202020204" pitchFamily="34" charset="77"/>
              </a:rPr>
              <a:t>INITIAL PROTOTYPE:</a:t>
            </a:r>
            <a:br>
              <a:rPr lang="en-US" sz="3000" b="1" spc="600" dirty="0">
                <a:latin typeface="Avenir Next LT Pro" panose="020B0504020202020204" pitchFamily="34" charset="77"/>
              </a:rPr>
            </a:br>
            <a:r>
              <a:rPr lang="en-US" sz="2400" b="1" spc="600" dirty="0">
                <a:latin typeface="Avenir Next LT Pro" panose="020B0504020202020204" pitchFamily="34" charset="77"/>
              </a:rPr>
              <a:t>RED ALERT</a:t>
            </a:r>
            <a:endParaRPr lang="en-US" sz="3000" b="1" spc="600" dirty="0">
              <a:latin typeface="Avenir Next LT Pro" panose="020B0504020202020204" pitchFamily="34" charset="77"/>
            </a:endParaRPr>
          </a:p>
        </p:txBody>
      </p:sp>
      <p:pic>
        <p:nvPicPr>
          <p:cNvPr id="11" name="Graphic 10" descr="Warning with solid fill">
            <a:extLst>
              <a:ext uri="{FF2B5EF4-FFF2-40B4-BE49-F238E27FC236}">
                <a16:creationId xmlns:a16="http://schemas.microsoft.com/office/drawing/2014/main" id="{CA26E0B8-3360-0A46-945D-F296359C8A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32268" y="4616646"/>
            <a:ext cx="914400" cy="914400"/>
          </a:xfrm>
          <a:prstGeom prst="rect">
            <a:avLst/>
          </a:prstGeom>
        </p:spPr>
      </p:pic>
    </p:spTree>
    <p:extLst>
      <p:ext uri="{BB962C8B-B14F-4D97-AF65-F5344CB8AC3E}">
        <p14:creationId xmlns:p14="http://schemas.microsoft.com/office/powerpoint/2010/main" val="133077231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DF5C1A1-945E-4374-A7A7-A661EF4B38C3}"/>
              </a:ext>
            </a:extLst>
          </p:cNvPr>
          <p:cNvPicPr>
            <a:picLocks noGrp="1" noChangeAspect="1"/>
          </p:cNvPicPr>
          <p:nvPr>
            <p:ph idx="1"/>
          </p:nvPr>
        </p:nvPicPr>
        <p:blipFill>
          <a:blip r:embed="rId3"/>
          <a:stretch>
            <a:fillRect/>
          </a:stretch>
        </p:blipFill>
        <p:spPr>
          <a:xfrm>
            <a:off x="634275" y="1074246"/>
            <a:ext cx="6900380" cy="4709508"/>
          </a:xfrm>
          <a:prstGeom prst="rect">
            <a:avLst/>
          </a:prstGeom>
        </p:spPr>
      </p:pic>
      <p:sp>
        <p:nvSpPr>
          <p:cNvPr id="16"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1AEF8E45-B12F-4BCF-AD72-A0ADA60D8613}"/>
              </a:ext>
            </a:extLst>
          </p:cNvPr>
          <p:cNvSpPr>
            <a:spLocks noGrp="1"/>
          </p:cNvSpPr>
          <p:nvPr>
            <p:ph type="title"/>
          </p:nvPr>
        </p:nvSpPr>
        <p:spPr>
          <a:xfrm>
            <a:off x="8287513" y="1314922"/>
            <a:ext cx="4023070" cy="3000139"/>
          </a:xfrm>
        </p:spPr>
        <p:txBody>
          <a:bodyPr vert="horz" lIns="91440" tIns="45720" rIns="91440" bIns="45720" rtlCol="0" anchor="b">
            <a:normAutofit/>
          </a:bodyPr>
          <a:lstStyle/>
          <a:p>
            <a:r>
              <a:rPr lang="en-US" sz="3000" b="1" cap="all" spc="600" dirty="0">
                <a:latin typeface="Avenir Next LT Pro" panose="020B0504020202020204" pitchFamily="34" charset="77"/>
              </a:rPr>
              <a:t>INITIAL PROTOTYPE:</a:t>
            </a:r>
            <a:br>
              <a:rPr lang="en-US" sz="3000" b="1" cap="all" spc="600" dirty="0">
                <a:latin typeface="Avenir Next LT Pro" panose="020B0504020202020204" pitchFamily="34" charset="77"/>
              </a:rPr>
            </a:br>
            <a:r>
              <a:rPr lang="en-US" sz="2400" b="1" cap="all" spc="600" dirty="0">
                <a:latin typeface="Avenir Next LT Pro" panose="020B0504020202020204" pitchFamily="34" charset="77"/>
              </a:rPr>
              <a:t>COMMUNICATION</a:t>
            </a:r>
            <a:endParaRPr lang="en-US" sz="3000" b="1" cap="all" spc="600" dirty="0">
              <a:latin typeface="Avenir Next LT Pro" panose="020B0504020202020204" pitchFamily="34" charset="77"/>
            </a:endParaRPr>
          </a:p>
        </p:txBody>
      </p:sp>
      <p:pic>
        <p:nvPicPr>
          <p:cNvPr id="4" name="Graphic 3" descr="Chat with solid fill">
            <a:extLst>
              <a:ext uri="{FF2B5EF4-FFF2-40B4-BE49-F238E27FC236}">
                <a16:creationId xmlns:a16="http://schemas.microsoft.com/office/drawing/2014/main" id="{5B7C301A-1837-F940-B609-8EC6EC0943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32268" y="4628678"/>
            <a:ext cx="914400" cy="914400"/>
          </a:xfrm>
          <a:prstGeom prst="rect">
            <a:avLst/>
          </a:prstGeom>
        </p:spPr>
      </p:pic>
    </p:spTree>
    <p:extLst>
      <p:ext uri="{BB962C8B-B14F-4D97-AF65-F5344CB8AC3E}">
        <p14:creationId xmlns:p14="http://schemas.microsoft.com/office/powerpoint/2010/main" val="277077579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website&#10;&#10;Description automatically generated">
            <a:extLst>
              <a:ext uri="{FF2B5EF4-FFF2-40B4-BE49-F238E27FC236}">
                <a16:creationId xmlns:a16="http://schemas.microsoft.com/office/drawing/2014/main" id="{65D3CDEF-9971-45E7-B540-A266917FCB30}"/>
              </a:ext>
            </a:extLst>
          </p:cNvPr>
          <p:cNvPicPr>
            <a:picLocks noGrp="1" noChangeAspect="1"/>
          </p:cNvPicPr>
          <p:nvPr>
            <p:ph idx="1"/>
          </p:nvPr>
        </p:nvPicPr>
        <p:blipFill>
          <a:blip r:embed="rId3"/>
          <a:stretch>
            <a:fillRect/>
          </a:stretch>
        </p:blipFill>
        <p:spPr>
          <a:xfrm>
            <a:off x="634275" y="1358886"/>
            <a:ext cx="6900380" cy="4140227"/>
          </a:xfrm>
          <a:prstGeom prst="rect">
            <a:avLst/>
          </a:prstGeom>
        </p:spPr>
      </p:pic>
      <p:sp>
        <p:nvSpPr>
          <p:cNvPr id="16"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4" name="Title 1">
            <a:extLst>
              <a:ext uri="{FF2B5EF4-FFF2-40B4-BE49-F238E27FC236}">
                <a16:creationId xmlns:a16="http://schemas.microsoft.com/office/drawing/2014/main" id="{93C43E68-386E-C849-8D47-F89926C6D14C}"/>
              </a:ext>
            </a:extLst>
          </p:cNvPr>
          <p:cNvSpPr>
            <a:spLocks noGrp="1"/>
          </p:cNvSpPr>
          <p:nvPr>
            <p:ph type="title"/>
          </p:nvPr>
        </p:nvSpPr>
        <p:spPr>
          <a:xfrm>
            <a:off x="8287513" y="1314922"/>
            <a:ext cx="3578666" cy="3000139"/>
          </a:xfrm>
        </p:spPr>
        <p:txBody>
          <a:bodyPr vert="horz" lIns="91440" tIns="45720" rIns="91440" bIns="45720" rtlCol="0" anchor="b">
            <a:normAutofit/>
          </a:bodyPr>
          <a:lstStyle/>
          <a:p>
            <a:r>
              <a:rPr lang="en-US" sz="3000" b="1" cap="all" spc="600" dirty="0">
                <a:latin typeface="Avenir Next LT Pro" panose="020B0504020202020204" pitchFamily="34" charset="77"/>
              </a:rPr>
              <a:t>INITIAL PROTOTYPE: </a:t>
            </a:r>
            <a:br>
              <a:rPr lang="en-US" sz="3000" b="1" cap="all" spc="600" dirty="0">
                <a:latin typeface="Avenir Next LT Pro" panose="020B0504020202020204" pitchFamily="34" charset="77"/>
              </a:rPr>
            </a:br>
            <a:r>
              <a:rPr lang="en-US" sz="2400" b="1" cap="all" spc="600" dirty="0">
                <a:latin typeface="Avenir Next LT Pro" panose="020B0504020202020204" pitchFamily="34" charset="77"/>
              </a:rPr>
              <a:t>EXTERIOR/</a:t>
            </a:r>
            <a:br>
              <a:rPr lang="en-US" sz="2400" b="1" cap="all" spc="600" dirty="0">
                <a:latin typeface="Avenir Next LT Pro" panose="020B0504020202020204" pitchFamily="34" charset="77"/>
              </a:rPr>
            </a:br>
            <a:r>
              <a:rPr lang="en-US" sz="2400" b="1" cap="all" spc="600" dirty="0">
                <a:latin typeface="Avenir Next LT Pro" panose="020B0504020202020204" pitchFamily="34" charset="77"/>
              </a:rPr>
              <a:t>INTERIOR SCAN</a:t>
            </a:r>
            <a:endParaRPr lang="en-US" sz="3000" b="1" cap="all" spc="600" dirty="0">
              <a:latin typeface="Avenir Next LT Pro" panose="020B0504020202020204" pitchFamily="34" charset="77"/>
            </a:endParaRPr>
          </a:p>
        </p:txBody>
      </p:sp>
      <p:pic>
        <p:nvPicPr>
          <p:cNvPr id="6" name="Graphic 5" descr="Satellite with solid fill">
            <a:extLst>
              <a:ext uri="{FF2B5EF4-FFF2-40B4-BE49-F238E27FC236}">
                <a16:creationId xmlns:a16="http://schemas.microsoft.com/office/drawing/2014/main" id="{D13103F9-0305-E641-8D55-5A2DD0E145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65062" y="4532703"/>
            <a:ext cx="914400" cy="914400"/>
          </a:xfrm>
          <a:prstGeom prst="rect">
            <a:avLst/>
          </a:prstGeom>
        </p:spPr>
      </p:pic>
    </p:spTree>
    <p:extLst>
      <p:ext uri="{BB962C8B-B14F-4D97-AF65-F5344CB8AC3E}">
        <p14:creationId xmlns:p14="http://schemas.microsoft.com/office/powerpoint/2010/main" val="65741156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{BBCA68D1-DDF3-9B47-B85F-E33A14E31B3D}tf10001072</Template>
  <TotalTime>244</TotalTime>
  <Words>1351</Words>
  <Application>Microsoft Macintosh PowerPoint</Application>
  <PresentationFormat>Widescreen</PresentationFormat>
  <Paragraphs>136</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Avenir Book</vt:lpstr>
      <vt:lpstr>Avenir Next LT Pro</vt:lpstr>
      <vt:lpstr>Avenir Next LT Pro Demi</vt:lpstr>
      <vt:lpstr>Calibri</vt:lpstr>
      <vt:lpstr>Franklin Gothic Book</vt:lpstr>
      <vt:lpstr>Crop</vt:lpstr>
      <vt:lpstr>S T A R F A R E  V O I C E    I N T E R F A C E </vt:lpstr>
      <vt:lpstr>PowerPoint Presentation</vt:lpstr>
      <vt:lpstr>SOURCES </vt:lpstr>
      <vt:lpstr>RESARCH </vt:lpstr>
      <vt:lpstr>USER INTERVIEWS</vt:lpstr>
      <vt:lpstr>USER NEEDS</vt:lpstr>
      <vt:lpstr>INITIAL PROTOTYPE: RED ALERT</vt:lpstr>
      <vt:lpstr>INITIAL PROTOTYPE: COMMUNICATION</vt:lpstr>
      <vt:lpstr>INITIAL PROTOTYPE:  EXTERIOR/ INTERIOR SCAN</vt:lpstr>
      <vt:lpstr>USABILITY TESTING OF INITIAL PROTOTYPE</vt:lpstr>
      <vt:lpstr>PowerPoint Presentation</vt:lpstr>
      <vt:lpstr>RESULTS</vt:lpstr>
      <vt:lpstr>PowerPoint Presentation</vt:lpstr>
      <vt:lpstr>REDESIGN</vt:lpstr>
      <vt:lpstr>PowerPoint Presentation</vt:lpstr>
      <vt:lpstr>PowerPoint Presentation</vt:lpstr>
      <vt:lpstr>PowerPoint Presentation</vt:lpstr>
      <vt:lpstr>PowerPoint Presentation</vt:lpstr>
      <vt:lpstr>RESULTS</vt:lpstr>
      <vt:lpstr>PowerPoint Presentation</vt:lpstr>
      <vt:lpstr>PowerPoint Presentation</vt:lpstr>
      <vt:lpstr>REFLECTIONS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STARFare Voice Interface</dc:title>
  <dc:creator>prestondotsey@gmail.com</dc:creator>
  <cp:lastModifiedBy>Pourna Sengupta</cp:lastModifiedBy>
  <cp:revision>36</cp:revision>
  <cp:lastPrinted>2021-05-02T19:18:33Z</cp:lastPrinted>
  <dcterms:created xsi:type="dcterms:W3CDTF">2021-04-30T17:04:36Z</dcterms:created>
  <dcterms:modified xsi:type="dcterms:W3CDTF">2021-05-02T20:12:28Z</dcterms:modified>
</cp:coreProperties>
</file>