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 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idea of senior design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Tell them what we have: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 Tile/BLE/CrowdGPS - reduces loss and theft?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We're doing that, but open source, so no paying a contractor and we have total control. (branding)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are some things we're doing better:</a:t>
            </a:r>
            <a:endParaRPr/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Security</a:t>
            </a:r>
            <a:endParaRPr/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Fixed scanners - customizing to campus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Improves on tile because of density of students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we'd like their opinion on: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Heatmap: How many students in a given place over time.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Heatmap 2: Tell VCUPD areas which need to be patrolled to check for lost items.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Report lost/stolen items to police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Track VCU property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Cost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them for their ideas/requests.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Officers routinely patrol campus. And incredibly common reports are of lost items and stolen items.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give a special screen available on the phones of officers to see a heatmap of traffic around campus.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Officers can direct their patrols to less trafficked areas, because these are areas where undiscovered lost items may be found.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lost items are observed, owners are notified via the app.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paid $11.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manufacturer can go to $6.50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 Bluetooth tag network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588" y="4293587"/>
            <a:ext cx="637275" cy="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573" y="4552450"/>
            <a:ext cx="902057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b="20019" l="9059" r="7209" t="18267"/>
          <a:stretch/>
        </p:blipFill>
        <p:spPr>
          <a:xfrm>
            <a:off x="3616650" y="3276150"/>
            <a:ext cx="1910700" cy="14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iPhone Screenshot.png" id="62" name="Shape 62"/>
          <p:cNvPicPr preferRelativeResize="0"/>
          <p:nvPr/>
        </p:nvPicPr>
        <p:blipFill rotWithShape="1">
          <a:blip r:embed="rId6">
            <a:alphaModFix/>
          </a:blip>
          <a:srcRect b="0" l="2812" r="2490" t="0"/>
          <a:stretch/>
        </p:blipFill>
        <p:spPr>
          <a:xfrm>
            <a:off x="5823428" y="104413"/>
            <a:ext cx="2103300" cy="416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9166" y="104411"/>
            <a:ext cx="2012147" cy="40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2179083" y="293211"/>
            <a:ext cx="1599266" cy="1416852"/>
            <a:chOff x="2419475" y="1272100"/>
            <a:chExt cx="2990400" cy="2990400"/>
          </a:xfrm>
        </p:grpSpPr>
        <p:sp>
          <p:nvSpPr>
            <p:cNvPr id="69" name="Shape 69"/>
            <p:cNvSpPr/>
            <p:nvPr/>
          </p:nvSpPr>
          <p:spPr>
            <a:xfrm>
              <a:off x="2419475" y="1272100"/>
              <a:ext cx="2990400" cy="2990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9475" y="1272100"/>
              <a:ext cx="2990375" cy="2990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Shape 71"/>
          <p:cNvGrpSpPr/>
          <p:nvPr/>
        </p:nvGrpSpPr>
        <p:grpSpPr>
          <a:xfrm>
            <a:off x="633298" y="3264302"/>
            <a:ext cx="2294888" cy="1427495"/>
            <a:chOff x="1380400" y="2410600"/>
            <a:chExt cx="3429301" cy="2368500"/>
          </a:xfrm>
        </p:grpSpPr>
        <p:sp>
          <p:nvSpPr>
            <p:cNvPr id="72" name="Shape 72"/>
            <p:cNvSpPr/>
            <p:nvPr/>
          </p:nvSpPr>
          <p:spPr>
            <a:xfrm>
              <a:off x="1380400" y="2410600"/>
              <a:ext cx="3429300" cy="236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Shape 73"/>
            <p:cNvPicPr preferRelativeResize="0"/>
            <p:nvPr/>
          </p:nvPicPr>
          <p:blipFill rotWithShape="1">
            <a:blip r:embed="rId4">
              <a:alphaModFix/>
            </a:blip>
            <a:srcRect b="0" l="0" r="2037" t="0"/>
            <a:stretch/>
          </p:blipFill>
          <p:spPr>
            <a:xfrm>
              <a:off x="1450200" y="2410662"/>
              <a:ext cx="3359501" cy="2368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" name="Shape 74"/>
          <p:cNvCxnSpPr/>
          <p:nvPr/>
        </p:nvCxnSpPr>
        <p:spPr>
          <a:xfrm flipH="1">
            <a:off x="1416800" y="1770125"/>
            <a:ext cx="712800" cy="1391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1886900" y="1791638"/>
            <a:ext cx="712800" cy="1391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7089">
            <a:off x="1140557" y="1471103"/>
            <a:ext cx="852162" cy="8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7089">
            <a:off x="2103707" y="2415653"/>
            <a:ext cx="852162" cy="8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700" y="1847450"/>
            <a:ext cx="949975" cy="9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65304">
            <a:off x="769675" y="2204400"/>
            <a:ext cx="841952" cy="84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orRecieverPicture.png"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5975" y="753700"/>
            <a:ext cx="28575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315975" y="3977150"/>
            <a:ext cx="2928000" cy="82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Fixed Receivers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460950" y="2421681"/>
            <a:ext cx="82221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VCU Heatmap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497" y="582862"/>
            <a:ext cx="4599014" cy="39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17600"/>
            <a:ext cx="8520600" cy="4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Heatmap: Tracking density in buildings/areas over time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Other statistics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Map potential patrol routes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Report lost tagged items to police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Track school property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Cost per tag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