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01" d="100"/>
          <a:sy n="101" d="100"/>
        </p:scale>
        <p:origin x="15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FC4A-6F8D-4106-AABD-3308DD3B31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0781B0C-3A88-46C6-BC18-13305F3640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9120720-B627-44A5-8A31-E6DDFB270361}"/>
              </a:ext>
            </a:extLst>
          </p:cNvPr>
          <p:cNvSpPr>
            <a:spLocks noGrp="1"/>
          </p:cNvSpPr>
          <p:nvPr>
            <p:ph type="dt" sz="half" idx="10"/>
          </p:nvPr>
        </p:nvSpPr>
        <p:spPr/>
        <p:txBody>
          <a:bodyPr/>
          <a:lstStyle/>
          <a:p>
            <a:fld id="{A328DCB1-BA36-45DB-9225-D19846D4A459}" type="datetimeFigureOut">
              <a:rPr lang="en-AU" smtClean="0"/>
              <a:t>10/12/2018</a:t>
            </a:fld>
            <a:endParaRPr lang="en-AU"/>
          </a:p>
        </p:txBody>
      </p:sp>
      <p:sp>
        <p:nvSpPr>
          <p:cNvPr id="5" name="Footer Placeholder 4">
            <a:extLst>
              <a:ext uri="{FF2B5EF4-FFF2-40B4-BE49-F238E27FC236}">
                <a16:creationId xmlns:a16="http://schemas.microsoft.com/office/drawing/2014/main" id="{9ED57406-9B8B-4AA1-BCAD-F0A596F6D12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089F8FC-7C1B-404B-8B57-639B9EF87363}"/>
              </a:ext>
            </a:extLst>
          </p:cNvPr>
          <p:cNvSpPr>
            <a:spLocks noGrp="1"/>
          </p:cNvSpPr>
          <p:nvPr>
            <p:ph type="sldNum" sz="quarter" idx="12"/>
          </p:nvPr>
        </p:nvSpPr>
        <p:spPr/>
        <p:txBody>
          <a:bodyPr/>
          <a:lstStyle/>
          <a:p>
            <a:fld id="{450F7E7D-0660-4F46-A234-6FBE2EF05DC1}" type="slidenum">
              <a:rPr lang="en-AU" smtClean="0"/>
              <a:t>‹#›</a:t>
            </a:fld>
            <a:endParaRPr lang="en-AU"/>
          </a:p>
        </p:txBody>
      </p:sp>
    </p:spTree>
    <p:extLst>
      <p:ext uri="{BB962C8B-B14F-4D97-AF65-F5344CB8AC3E}">
        <p14:creationId xmlns:p14="http://schemas.microsoft.com/office/powerpoint/2010/main" val="2095304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3A348-4A0F-42E0-ABCC-DCA6B4D4618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42F6CBF-AE03-46EB-BEA9-CF88FD6308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CE182DD-1D64-4240-A0FA-961E6C99250F}"/>
              </a:ext>
            </a:extLst>
          </p:cNvPr>
          <p:cNvSpPr>
            <a:spLocks noGrp="1"/>
          </p:cNvSpPr>
          <p:nvPr>
            <p:ph type="dt" sz="half" idx="10"/>
          </p:nvPr>
        </p:nvSpPr>
        <p:spPr/>
        <p:txBody>
          <a:bodyPr/>
          <a:lstStyle/>
          <a:p>
            <a:fld id="{A328DCB1-BA36-45DB-9225-D19846D4A459}" type="datetimeFigureOut">
              <a:rPr lang="en-AU" smtClean="0"/>
              <a:t>10/12/2018</a:t>
            </a:fld>
            <a:endParaRPr lang="en-AU"/>
          </a:p>
        </p:txBody>
      </p:sp>
      <p:sp>
        <p:nvSpPr>
          <p:cNvPr id="5" name="Footer Placeholder 4">
            <a:extLst>
              <a:ext uri="{FF2B5EF4-FFF2-40B4-BE49-F238E27FC236}">
                <a16:creationId xmlns:a16="http://schemas.microsoft.com/office/drawing/2014/main" id="{DC1F223A-F1B3-4F45-BCFB-CAB4231F8D0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677CE02-3387-4C3E-A4F1-DE25C50D3287}"/>
              </a:ext>
            </a:extLst>
          </p:cNvPr>
          <p:cNvSpPr>
            <a:spLocks noGrp="1"/>
          </p:cNvSpPr>
          <p:nvPr>
            <p:ph type="sldNum" sz="quarter" idx="12"/>
          </p:nvPr>
        </p:nvSpPr>
        <p:spPr/>
        <p:txBody>
          <a:bodyPr/>
          <a:lstStyle/>
          <a:p>
            <a:fld id="{450F7E7D-0660-4F46-A234-6FBE2EF05DC1}" type="slidenum">
              <a:rPr lang="en-AU" smtClean="0"/>
              <a:t>‹#›</a:t>
            </a:fld>
            <a:endParaRPr lang="en-AU"/>
          </a:p>
        </p:txBody>
      </p:sp>
    </p:spTree>
    <p:extLst>
      <p:ext uri="{BB962C8B-B14F-4D97-AF65-F5344CB8AC3E}">
        <p14:creationId xmlns:p14="http://schemas.microsoft.com/office/powerpoint/2010/main" val="1533063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A40AD-FEBA-4697-883D-6574F66243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1AA6B7A-12A4-485E-A4BF-F3D744D1BB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3ADEA26-404C-4BA0-85DF-700C2D8D1B57}"/>
              </a:ext>
            </a:extLst>
          </p:cNvPr>
          <p:cNvSpPr>
            <a:spLocks noGrp="1"/>
          </p:cNvSpPr>
          <p:nvPr>
            <p:ph type="dt" sz="half" idx="10"/>
          </p:nvPr>
        </p:nvSpPr>
        <p:spPr/>
        <p:txBody>
          <a:bodyPr/>
          <a:lstStyle/>
          <a:p>
            <a:fld id="{A328DCB1-BA36-45DB-9225-D19846D4A459}" type="datetimeFigureOut">
              <a:rPr lang="en-AU" smtClean="0"/>
              <a:t>10/12/2018</a:t>
            </a:fld>
            <a:endParaRPr lang="en-AU"/>
          </a:p>
        </p:txBody>
      </p:sp>
      <p:sp>
        <p:nvSpPr>
          <p:cNvPr id="5" name="Footer Placeholder 4">
            <a:extLst>
              <a:ext uri="{FF2B5EF4-FFF2-40B4-BE49-F238E27FC236}">
                <a16:creationId xmlns:a16="http://schemas.microsoft.com/office/drawing/2014/main" id="{9AD14121-C662-49A1-B9F6-AF96BDBEE26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4DD8E91-D7D0-456C-A8C6-5C6D83E64463}"/>
              </a:ext>
            </a:extLst>
          </p:cNvPr>
          <p:cNvSpPr>
            <a:spLocks noGrp="1"/>
          </p:cNvSpPr>
          <p:nvPr>
            <p:ph type="sldNum" sz="quarter" idx="12"/>
          </p:nvPr>
        </p:nvSpPr>
        <p:spPr/>
        <p:txBody>
          <a:bodyPr/>
          <a:lstStyle/>
          <a:p>
            <a:fld id="{450F7E7D-0660-4F46-A234-6FBE2EF05DC1}" type="slidenum">
              <a:rPr lang="en-AU" smtClean="0"/>
              <a:t>‹#›</a:t>
            </a:fld>
            <a:endParaRPr lang="en-AU"/>
          </a:p>
        </p:txBody>
      </p:sp>
    </p:spTree>
    <p:extLst>
      <p:ext uri="{BB962C8B-B14F-4D97-AF65-F5344CB8AC3E}">
        <p14:creationId xmlns:p14="http://schemas.microsoft.com/office/powerpoint/2010/main" val="204431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2494-DBAC-4499-8B31-DD75C1D6A56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7DC7118-679B-402D-B769-D3801D58D0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492EF35-68FD-42A5-93F9-1DCB313C6F9A}"/>
              </a:ext>
            </a:extLst>
          </p:cNvPr>
          <p:cNvSpPr>
            <a:spLocks noGrp="1"/>
          </p:cNvSpPr>
          <p:nvPr>
            <p:ph type="dt" sz="half" idx="10"/>
          </p:nvPr>
        </p:nvSpPr>
        <p:spPr/>
        <p:txBody>
          <a:bodyPr/>
          <a:lstStyle/>
          <a:p>
            <a:fld id="{A328DCB1-BA36-45DB-9225-D19846D4A459}" type="datetimeFigureOut">
              <a:rPr lang="en-AU" smtClean="0"/>
              <a:t>10/12/2018</a:t>
            </a:fld>
            <a:endParaRPr lang="en-AU"/>
          </a:p>
        </p:txBody>
      </p:sp>
      <p:sp>
        <p:nvSpPr>
          <p:cNvPr id="5" name="Footer Placeholder 4">
            <a:extLst>
              <a:ext uri="{FF2B5EF4-FFF2-40B4-BE49-F238E27FC236}">
                <a16:creationId xmlns:a16="http://schemas.microsoft.com/office/drawing/2014/main" id="{1E57AAF4-A13E-45E2-81A4-BD7EA837164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E4790DF-A5B8-4A9A-8D04-0CB3D6BF7EDD}"/>
              </a:ext>
            </a:extLst>
          </p:cNvPr>
          <p:cNvSpPr>
            <a:spLocks noGrp="1"/>
          </p:cNvSpPr>
          <p:nvPr>
            <p:ph type="sldNum" sz="quarter" idx="12"/>
          </p:nvPr>
        </p:nvSpPr>
        <p:spPr/>
        <p:txBody>
          <a:bodyPr/>
          <a:lstStyle/>
          <a:p>
            <a:fld id="{450F7E7D-0660-4F46-A234-6FBE2EF05DC1}" type="slidenum">
              <a:rPr lang="en-AU" smtClean="0"/>
              <a:t>‹#›</a:t>
            </a:fld>
            <a:endParaRPr lang="en-AU"/>
          </a:p>
        </p:txBody>
      </p:sp>
    </p:spTree>
    <p:extLst>
      <p:ext uri="{BB962C8B-B14F-4D97-AF65-F5344CB8AC3E}">
        <p14:creationId xmlns:p14="http://schemas.microsoft.com/office/powerpoint/2010/main" val="116414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6402-254A-467C-B255-95A9009374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A3A1757-4C85-411D-9BBE-C9163418C6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C92EB09-C82B-4192-B733-F1DC84F8251A}"/>
              </a:ext>
            </a:extLst>
          </p:cNvPr>
          <p:cNvSpPr>
            <a:spLocks noGrp="1"/>
          </p:cNvSpPr>
          <p:nvPr>
            <p:ph type="dt" sz="half" idx="10"/>
          </p:nvPr>
        </p:nvSpPr>
        <p:spPr/>
        <p:txBody>
          <a:bodyPr/>
          <a:lstStyle/>
          <a:p>
            <a:fld id="{A328DCB1-BA36-45DB-9225-D19846D4A459}" type="datetimeFigureOut">
              <a:rPr lang="en-AU" smtClean="0"/>
              <a:t>10/12/2018</a:t>
            </a:fld>
            <a:endParaRPr lang="en-AU"/>
          </a:p>
        </p:txBody>
      </p:sp>
      <p:sp>
        <p:nvSpPr>
          <p:cNvPr id="5" name="Footer Placeholder 4">
            <a:extLst>
              <a:ext uri="{FF2B5EF4-FFF2-40B4-BE49-F238E27FC236}">
                <a16:creationId xmlns:a16="http://schemas.microsoft.com/office/drawing/2014/main" id="{FBC6BA60-BDEB-4617-BDC6-E102F8CD25F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7D67FFC-C549-4ECD-9B15-0DD33090E5CD}"/>
              </a:ext>
            </a:extLst>
          </p:cNvPr>
          <p:cNvSpPr>
            <a:spLocks noGrp="1"/>
          </p:cNvSpPr>
          <p:nvPr>
            <p:ph type="sldNum" sz="quarter" idx="12"/>
          </p:nvPr>
        </p:nvSpPr>
        <p:spPr/>
        <p:txBody>
          <a:bodyPr/>
          <a:lstStyle/>
          <a:p>
            <a:fld id="{450F7E7D-0660-4F46-A234-6FBE2EF05DC1}" type="slidenum">
              <a:rPr lang="en-AU" smtClean="0"/>
              <a:t>‹#›</a:t>
            </a:fld>
            <a:endParaRPr lang="en-AU"/>
          </a:p>
        </p:txBody>
      </p:sp>
    </p:spTree>
    <p:extLst>
      <p:ext uri="{BB962C8B-B14F-4D97-AF65-F5344CB8AC3E}">
        <p14:creationId xmlns:p14="http://schemas.microsoft.com/office/powerpoint/2010/main" val="114653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C811-D919-4791-83BF-18D6246FF90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76F6F27-F60F-4015-B9E8-927A75BBB22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444FCBB-3FBB-4813-A25C-95FC8EDDEA1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79A6EDC-9EBF-42BB-8A67-8C6172E848B7}"/>
              </a:ext>
            </a:extLst>
          </p:cNvPr>
          <p:cNvSpPr>
            <a:spLocks noGrp="1"/>
          </p:cNvSpPr>
          <p:nvPr>
            <p:ph type="dt" sz="half" idx="10"/>
          </p:nvPr>
        </p:nvSpPr>
        <p:spPr/>
        <p:txBody>
          <a:bodyPr/>
          <a:lstStyle/>
          <a:p>
            <a:fld id="{A328DCB1-BA36-45DB-9225-D19846D4A459}" type="datetimeFigureOut">
              <a:rPr lang="en-AU" smtClean="0"/>
              <a:t>10/12/2018</a:t>
            </a:fld>
            <a:endParaRPr lang="en-AU"/>
          </a:p>
        </p:txBody>
      </p:sp>
      <p:sp>
        <p:nvSpPr>
          <p:cNvPr id="6" name="Footer Placeholder 5">
            <a:extLst>
              <a:ext uri="{FF2B5EF4-FFF2-40B4-BE49-F238E27FC236}">
                <a16:creationId xmlns:a16="http://schemas.microsoft.com/office/drawing/2014/main" id="{B7BA58AB-B256-4F65-900B-CE004CA1EC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7C3717-018D-4D71-B1AC-5378DA327E99}"/>
              </a:ext>
            </a:extLst>
          </p:cNvPr>
          <p:cNvSpPr>
            <a:spLocks noGrp="1"/>
          </p:cNvSpPr>
          <p:nvPr>
            <p:ph type="sldNum" sz="quarter" idx="12"/>
          </p:nvPr>
        </p:nvSpPr>
        <p:spPr/>
        <p:txBody>
          <a:bodyPr/>
          <a:lstStyle/>
          <a:p>
            <a:fld id="{450F7E7D-0660-4F46-A234-6FBE2EF05DC1}" type="slidenum">
              <a:rPr lang="en-AU" smtClean="0"/>
              <a:t>‹#›</a:t>
            </a:fld>
            <a:endParaRPr lang="en-AU"/>
          </a:p>
        </p:txBody>
      </p:sp>
    </p:spTree>
    <p:extLst>
      <p:ext uri="{BB962C8B-B14F-4D97-AF65-F5344CB8AC3E}">
        <p14:creationId xmlns:p14="http://schemas.microsoft.com/office/powerpoint/2010/main" val="172574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969F-FCE2-4EAA-B115-305CA87B100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2D92145-1817-4CCC-A18C-CB491A1BD6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8394EE5-1447-4DC6-BA71-4C72ED007E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E658AF9-F0E9-4ADE-8F7B-9AA155B289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FED7FE-396F-49E0-8557-B41386B299B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76C7B0F-3D7A-40DF-BDAE-BA43FE8443A0}"/>
              </a:ext>
            </a:extLst>
          </p:cNvPr>
          <p:cNvSpPr>
            <a:spLocks noGrp="1"/>
          </p:cNvSpPr>
          <p:nvPr>
            <p:ph type="dt" sz="half" idx="10"/>
          </p:nvPr>
        </p:nvSpPr>
        <p:spPr/>
        <p:txBody>
          <a:bodyPr/>
          <a:lstStyle/>
          <a:p>
            <a:fld id="{A328DCB1-BA36-45DB-9225-D19846D4A459}" type="datetimeFigureOut">
              <a:rPr lang="en-AU" smtClean="0"/>
              <a:t>10/12/2018</a:t>
            </a:fld>
            <a:endParaRPr lang="en-AU"/>
          </a:p>
        </p:txBody>
      </p:sp>
      <p:sp>
        <p:nvSpPr>
          <p:cNvPr id="8" name="Footer Placeholder 7">
            <a:extLst>
              <a:ext uri="{FF2B5EF4-FFF2-40B4-BE49-F238E27FC236}">
                <a16:creationId xmlns:a16="http://schemas.microsoft.com/office/drawing/2014/main" id="{E7385D6E-17D0-4714-9518-2F616974736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AAD87BD-2029-4683-968E-26E144E9E81D}"/>
              </a:ext>
            </a:extLst>
          </p:cNvPr>
          <p:cNvSpPr>
            <a:spLocks noGrp="1"/>
          </p:cNvSpPr>
          <p:nvPr>
            <p:ph type="sldNum" sz="quarter" idx="12"/>
          </p:nvPr>
        </p:nvSpPr>
        <p:spPr/>
        <p:txBody>
          <a:bodyPr/>
          <a:lstStyle/>
          <a:p>
            <a:fld id="{450F7E7D-0660-4F46-A234-6FBE2EF05DC1}" type="slidenum">
              <a:rPr lang="en-AU" smtClean="0"/>
              <a:t>‹#›</a:t>
            </a:fld>
            <a:endParaRPr lang="en-AU"/>
          </a:p>
        </p:txBody>
      </p:sp>
    </p:spTree>
    <p:extLst>
      <p:ext uri="{BB962C8B-B14F-4D97-AF65-F5344CB8AC3E}">
        <p14:creationId xmlns:p14="http://schemas.microsoft.com/office/powerpoint/2010/main" val="1323904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7DD1-7ABA-4D8E-8E70-EB521CE6627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2BFB2F92-1703-4066-8094-B8FF3037FE6E}"/>
              </a:ext>
            </a:extLst>
          </p:cNvPr>
          <p:cNvSpPr>
            <a:spLocks noGrp="1"/>
          </p:cNvSpPr>
          <p:nvPr>
            <p:ph type="dt" sz="half" idx="10"/>
          </p:nvPr>
        </p:nvSpPr>
        <p:spPr/>
        <p:txBody>
          <a:bodyPr/>
          <a:lstStyle/>
          <a:p>
            <a:fld id="{A328DCB1-BA36-45DB-9225-D19846D4A459}" type="datetimeFigureOut">
              <a:rPr lang="en-AU" smtClean="0"/>
              <a:t>10/12/2018</a:t>
            </a:fld>
            <a:endParaRPr lang="en-AU"/>
          </a:p>
        </p:txBody>
      </p:sp>
      <p:sp>
        <p:nvSpPr>
          <p:cNvPr id="4" name="Footer Placeholder 3">
            <a:extLst>
              <a:ext uri="{FF2B5EF4-FFF2-40B4-BE49-F238E27FC236}">
                <a16:creationId xmlns:a16="http://schemas.microsoft.com/office/drawing/2014/main" id="{E2769908-2BF6-4600-A8BC-4D9558437A4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70AB257-DF90-4AAF-BB50-048BEB6D3B5E}"/>
              </a:ext>
            </a:extLst>
          </p:cNvPr>
          <p:cNvSpPr>
            <a:spLocks noGrp="1"/>
          </p:cNvSpPr>
          <p:nvPr>
            <p:ph type="sldNum" sz="quarter" idx="12"/>
          </p:nvPr>
        </p:nvSpPr>
        <p:spPr/>
        <p:txBody>
          <a:bodyPr/>
          <a:lstStyle/>
          <a:p>
            <a:fld id="{450F7E7D-0660-4F46-A234-6FBE2EF05DC1}" type="slidenum">
              <a:rPr lang="en-AU" smtClean="0"/>
              <a:t>‹#›</a:t>
            </a:fld>
            <a:endParaRPr lang="en-AU"/>
          </a:p>
        </p:txBody>
      </p:sp>
    </p:spTree>
    <p:extLst>
      <p:ext uri="{BB962C8B-B14F-4D97-AF65-F5344CB8AC3E}">
        <p14:creationId xmlns:p14="http://schemas.microsoft.com/office/powerpoint/2010/main" val="416996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F36FA-193F-4F57-955A-570E64033693}"/>
              </a:ext>
            </a:extLst>
          </p:cNvPr>
          <p:cNvSpPr>
            <a:spLocks noGrp="1"/>
          </p:cNvSpPr>
          <p:nvPr>
            <p:ph type="dt" sz="half" idx="10"/>
          </p:nvPr>
        </p:nvSpPr>
        <p:spPr/>
        <p:txBody>
          <a:bodyPr/>
          <a:lstStyle/>
          <a:p>
            <a:fld id="{A328DCB1-BA36-45DB-9225-D19846D4A459}" type="datetimeFigureOut">
              <a:rPr lang="en-AU" smtClean="0"/>
              <a:t>10/12/2018</a:t>
            </a:fld>
            <a:endParaRPr lang="en-AU"/>
          </a:p>
        </p:txBody>
      </p:sp>
      <p:sp>
        <p:nvSpPr>
          <p:cNvPr id="3" name="Footer Placeholder 2">
            <a:extLst>
              <a:ext uri="{FF2B5EF4-FFF2-40B4-BE49-F238E27FC236}">
                <a16:creationId xmlns:a16="http://schemas.microsoft.com/office/drawing/2014/main" id="{42AF2127-3224-4EA3-975E-DC354F28225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2855AC6-92B9-45E2-B526-E319F24F414F}"/>
              </a:ext>
            </a:extLst>
          </p:cNvPr>
          <p:cNvSpPr>
            <a:spLocks noGrp="1"/>
          </p:cNvSpPr>
          <p:nvPr>
            <p:ph type="sldNum" sz="quarter" idx="12"/>
          </p:nvPr>
        </p:nvSpPr>
        <p:spPr/>
        <p:txBody>
          <a:bodyPr/>
          <a:lstStyle/>
          <a:p>
            <a:fld id="{450F7E7D-0660-4F46-A234-6FBE2EF05DC1}" type="slidenum">
              <a:rPr lang="en-AU" smtClean="0"/>
              <a:t>‹#›</a:t>
            </a:fld>
            <a:endParaRPr lang="en-AU"/>
          </a:p>
        </p:txBody>
      </p:sp>
    </p:spTree>
    <p:extLst>
      <p:ext uri="{BB962C8B-B14F-4D97-AF65-F5344CB8AC3E}">
        <p14:creationId xmlns:p14="http://schemas.microsoft.com/office/powerpoint/2010/main" val="312814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9783-EC11-4B7B-94A3-31994DF93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B808C0F-D54B-4809-969F-628E023F20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69362C3-3DEE-46BC-B239-8B361F1CE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8F2E4D-252A-4A88-915A-BD91789E0119}"/>
              </a:ext>
            </a:extLst>
          </p:cNvPr>
          <p:cNvSpPr>
            <a:spLocks noGrp="1"/>
          </p:cNvSpPr>
          <p:nvPr>
            <p:ph type="dt" sz="half" idx="10"/>
          </p:nvPr>
        </p:nvSpPr>
        <p:spPr/>
        <p:txBody>
          <a:bodyPr/>
          <a:lstStyle/>
          <a:p>
            <a:fld id="{A328DCB1-BA36-45DB-9225-D19846D4A459}" type="datetimeFigureOut">
              <a:rPr lang="en-AU" smtClean="0"/>
              <a:t>10/12/2018</a:t>
            </a:fld>
            <a:endParaRPr lang="en-AU"/>
          </a:p>
        </p:txBody>
      </p:sp>
      <p:sp>
        <p:nvSpPr>
          <p:cNvPr id="6" name="Footer Placeholder 5">
            <a:extLst>
              <a:ext uri="{FF2B5EF4-FFF2-40B4-BE49-F238E27FC236}">
                <a16:creationId xmlns:a16="http://schemas.microsoft.com/office/drawing/2014/main" id="{6EAF0044-E103-48EB-B14B-3B12F3F72A2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717639C-A50B-4A9F-9CE0-BC8894D3E410}"/>
              </a:ext>
            </a:extLst>
          </p:cNvPr>
          <p:cNvSpPr>
            <a:spLocks noGrp="1"/>
          </p:cNvSpPr>
          <p:nvPr>
            <p:ph type="sldNum" sz="quarter" idx="12"/>
          </p:nvPr>
        </p:nvSpPr>
        <p:spPr/>
        <p:txBody>
          <a:bodyPr/>
          <a:lstStyle/>
          <a:p>
            <a:fld id="{450F7E7D-0660-4F46-A234-6FBE2EF05DC1}" type="slidenum">
              <a:rPr lang="en-AU" smtClean="0"/>
              <a:t>‹#›</a:t>
            </a:fld>
            <a:endParaRPr lang="en-AU"/>
          </a:p>
        </p:txBody>
      </p:sp>
    </p:spTree>
    <p:extLst>
      <p:ext uri="{BB962C8B-B14F-4D97-AF65-F5344CB8AC3E}">
        <p14:creationId xmlns:p14="http://schemas.microsoft.com/office/powerpoint/2010/main" val="300839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1CEA-E240-4CE4-9E50-8AC90F1FCF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658E394-4B06-4EA4-8969-30FF41AF35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ABACF6C-6249-4DF0-ACA3-4D483ABF7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8F1CD0-942D-4E6D-B818-7969EBB52BC4}"/>
              </a:ext>
            </a:extLst>
          </p:cNvPr>
          <p:cNvSpPr>
            <a:spLocks noGrp="1"/>
          </p:cNvSpPr>
          <p:nvPr>
            <p:ph type="dt" sz="half" idx="10"/>
          </p:nvPr>
        </p:nvSpPr>
        <p:spPr/>
        <p:txBody>
          <a:bodyPr/>
          <a:lstStyle/>
          <a:p>
            <a:fld id="{A328DCB1-BA36-45DB-9225-D19846D4A459}" type="datetimeFigureOut">
              <a:rPr lang="en-AU" smtClean="0"/>
              <a:t>10/12/2018</a:t>
            </a:fld>
            <a:endParaRPr lang="en-AU"/>
          </a:p>
        </p:txBody>
      </p:sp>
      <p:sp>
        <p:nvSpPr>
          <p:cNvPr id="6" name="Footer Placeholder 5">
            <a:extLst>
              <a:ext uri="{FF2B5EF4-FFF2-40B4-BE49-F238E27FC236}">
                <a16:creationId xmlns:a16="http://schemas.microsoft.com/office/drawing/2014/main" id="{2E561D21-9304-4FDF-80A7-60F6B7F7C67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BE197F0-C9FE-4001-97DA-FEA4BD93F405}"/>
              </a:ext>
            </a:extLst>
          </p:cNvPr>
          <p:cNvSpPr>
            <a:spLocks noGrp="1"/>
          </p:cNvSpPr>
          <p:nvPr>
            <p:ph type="sldNum" sz="quarter" idx="12"/>
          </p:nvPr>
        </p:nvSpPr>
        <p:spPr/>
        <p:txBody>
          <a:bodyPr/>
          <a:lstStyle/>
          <a:p>
            <a:fld id="{450F7E7D-0660-4F46-A234-6FBE2EF05DC1}" type="slidenum">
              <a:rPr lang="en-AU" smtClean="0"/>
              <a:t>‹#›</a:t>
            </a:fld>
            <a:endParaRPr lang="en-AU"/>
          </a:p>
        </p:txBody>
      </p:sp>
    </p:spTree>
    <p:extLst>
      <p:ext uri="{BB962C8B-B14F-4D97-AF65-F5344CB8AC3E}">
        <p14:creationId xmlns:p14="http://schemas.microsoft.com/office/powerpoint/2010/main" val="391629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9E0DD6-B6CA-4AFD-83D2-D254976D61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1EC37B4-0D1B-401B-B7C1-3DE89521E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31B22EB-888D-4F83-9B1F-5404007D5E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8DCB1-BA36-45DB-9225-D19846D4A459}" type="datetimeFigureOut">
              <a:rPr lang="en-AU" smtClean="0"/>
              <a:t>10/12/2018</a:t>
            </a:fld>
            <a:endParaRPr lang="en-AU"/>
          </a:p>
        </p:txBody>
      </p:sp>
      <p:sp>
        <p:nvSpPr>
          <p:cNvPr id="5" name="Footer Placeholder 4">
            <a:extLst>
              <a:ext uri="{FF2B5EF4-FFF2-40B4-BE49-F238E27FC236}">
                <a16:creationId xmlns:a16="http://schemas.microsoft.com/office/drawing/2014/main" id="{A157E6D7-A20A-4C8F-8F98-06ED2BB5F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F4D4CC9-5D18-4666-81F2-CD8D586FD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0F7E7D-0660-4F46-A234-6FBE2EF05DC1}" type="slidenum">
              <a:rPr lang="en-AU" smtClean="0"/>
              <a:t>‹#›</a:t>
            </a:fld>
            <a:endParaRPr lang="en-AU"/>
          </a:p>
        </p:txBody>
      </p:sp>
    </p:spTree>
    <p:extLst>
      <p:ext uri="{BB962C8B-B14F-4D97-AF65-F5344CB8AC3E}">
        <p14:creationId xmlns:p14="http://schemas.microsoft.com/office/powerpoint/2010/main" val="72041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27440E4D-3D2D-48AD-BC9A-F0BE6917BA9B}"/>
              </a:ext>
            </a:extLst>
          </p:cNvPr>
          <p:cNvSpPr/>
          <p:nvPr/>
        </p:nvSpPr>
        <p:spPr>
          <a:xfrm>
            <a:off x="352425" y="2305050"/>
            <a:ext cx="1047750" cy="8191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Home Page</a:t>
            </a:r>
          </a:p>
        </p:txBody>
      </p:sp>
      <p:sp>
        <p:nvSpPr>
          <p:cNvPr id="5" name="Flowchart: Decision 4">
            <a:extLst>
              <a:ext uri="{FF2B5EF4-FFF2-40B4-BE49-F238E27FC236}">
                <a16:creationId xmlns:a16="http://schemas.microsoft.com/office/drawing/2014/main" id="{F1B14387-2E69-400D-9C0F-D05034AAEC33}"/>
              </a:ext>
            </a:extLst>
          </p:cNvPr>
          <p:cNvSpPr/>
          <p:nvPr/>
        </p:nvSpPr>
        <p:spPr>
          <a:xfrm>
            <a:off x="1709735" y="2228850"/>
            <a:ext cx="1323975" cy="97155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800" dirty="0"/>
              <a:t>Registered user?</a:t>
            </a:r>
          </a:p>
        </p:txBody>
      </p:sp>
      <p:sp>
        <p:nvSpPr>
          <p:cNvPr id="6" name="Flowchart: Process 5">
            <a:extLst>
              <a:ext uri="{FF2B5EF4-FFF2-40B4-BE49-F238E27FC236}">
                <a16:creationId xmlns:a16="http://schemas.microsoft.com/office/drawing/2014/main" id="{07CF7B43-C8C5-451E-B792-C6B15E403146}"/>
              </a:ext>
            </a:extLst>
          </p:cNvPr>
          <p:cNvSpPr/>
          <p:nvPr/>
        </p:nvSpPr>
        <p:spPr>
          <a:xfrm>
            <a:off x="1709734" y="790575"/>
            <a:ext cx="1323975" cy="8191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Registration</a:t>
            </a:r>
          </a:p>
        </p:txBody>
      </p:sp>
      <p:sp>
        <p:nvSpPr>
          <p:cNvPr id="7" name="Flowchart: Process 6">
            <a:extLst>
              <a:ext uri="{FF2B5EF4-FFF2-40B4-BE49-F238E27FC236}">
                <a16:creationId xmlns:a16="http://schemas.microsoft.com/office/drawing/2014/main" id="{24C1A642-C7EE-48CB-89B7-E711F0F40AAC}"/>
              </a:ext>
            </a:extLst>
          </p:cNvPr>
          <p:cNvSpPr/>
          <p:nvPr/>
        </p:nvSpPr>
        <p:spPr>
          <a:xfrm>
            <a:off x="3819525" y="2305050"/>
            <a:ext cx="1323975" cy="8191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Login</a:t>
            </a:r>
          </a:p>
        </p:txBody>
      </p:sp>
      <p:cxnSp>
        <p:nvCxnSpPr>
          <p:cNvPr id="11" name="Straight Arrow Connector 10">
            <a:extLst>
              <a:ext uri="{FF2B5EF4-FFF2-40B4-BE49-F238E27FC236}">
                <a16:creationId xmlns:a16="http://schemas.microsoft.com/office/drawing/2014/main" id="{67512B10-9B49-4A31-A04E-0E1D94CB3A80}"/>
              </a:ext>
            </a:extLst>
          </p:cNvPr>
          <p:cNvCxnSpPr>
            <a:cxnSpLocks/>
            <a:stCxn id="5" idx="0"/>
            <a:endCxn id="6" idx="2"/>
          </p:cNvCxnSpPr>
          <p:nvPr/>
        </p:nvCxnSpPr>
        <p:spPr>
          <a:xfrm flipH="1" flipV="1">
            <a:off x="2371722" y="1609725"/>
            <a:ext cx="1"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251C4C4-EEFB-4CA2-BF7E-352DF02C3951}"/>
              </a:ext>
            </a:extLst>
          </p:cNvPr>
          <p:cNvCxnSpPr>
            <a:stCxn id="4" idx="3"/>
            <a:endCxn id="5" idx="1"/>
          </p:cNvCxnSpPr>
          <p:nvPr/>
        </p:nvCxnSpPr>
        <p:spPr>
          <a:xfrm>
            <a:off x="1400175" y="2714625"/>
            <a:ext cx="309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D132706-548C-4CE0-84D4-5BAC85C0F898}"/>
              </a:ext>
            </a:extLst>
          </p:cNvPr>
          <p:cNvCxnSpPr>
            <a:cxnSpLocks/>
            <a:endCxn id="7" idx="1"/>
          </p:cNvCxnSpPr>
          <p:nvPr/>
        </p:nvCxnSpPr>
        <p:spPr>
          <a:xfrm flipV="1">
            <a:off x="3033709" y="2714625"/>
            <a:ext cx="785816" cy="9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25A7458-A263-4EBB-BA4F-DD001954133B}"/>
              </a:ext>
            </a:extLst>
          </p:cNvPr>
          <p:cNvSpPr txBox="1"/>
          <p:nvPr/>
        </p:nvSpPr>
        <p:spPr>
          <a:xfrm>
            <a:off x="2290759" y="1792843"/>
            <a:ext cx="776282" cy="369332"/>
          </a:xfrm>
          <a:prstGeom prst="rect">
            <a:avLst/>
          </a:prstGeom>
          <a:noFill/>
        </p:spPr>
        <p:txBody>
          <a:bodyPr wrap="square" rtlCol="0">
            <a:spAutoFit/>
          </a:bodyPr>
          <a:lstStyle/>
          <a:p>
            <a:r>
              <a:rPr lang="en-AU" dirty="0"/>
              <a:t>NO</a:t>
            </a:r>
          </a:p>
        </p:txBody>
      </p:sp>
      <p:sp>
        <p:nvSpPr>
          <p:cNvPr id="18" name="TextBox 17">
            <a:extLst>
              <a:ext uri="{FF2B5EF4-FFF2-40B4-BE49-F238E27FC236}">
                <a16:creationId xmlns:a16="http://schemas.microsoft.com/office/drawing/2014/main" id="{A4A6A544-FAA7-41DC-AE18-6A02C69F8D30}"/>
              </a:ext>
            </a:extLst>
          </p:cNvPr>
          <p:cNvSpPr txBox="1"/>
          <p:nvPr/>
        </p:nvSpPr>
        <p:spPr>
          <a:xfrm>
            <a:off x="3136093" y="2439471"/>
            <a:ext cx="776282" cy="369332"/>
          </a:xfrm>
          <a:prstGeom prst="rect">
            <a:avLst/>
          </a:prstGeom>
          <a:noFill/>
        </p:spPr>
        <p:txBody>
          <a:bodyPr wrap="square" rtlCol="0">
            <a:spAutoFit/>
          </a:bodyPr>
          <a:lstStyle/>
          <a:p>
            <a:r>
              <a:rPr lang="en-AU" dirty="0"/>
              <a:t>Yes</a:t>
            </a:r>
          </a:p>
        </p:txBody>
      </p:sp>
      <p:sp>
        <p:nvSpPr>
          <p:cNvPr id="19" name="Flowchart: Predefined Process 18">
            <a:extLst>
              <a:ext uri="{FF2B5EF4-FFF2-40B4-BE49-F238E27FC236}">
                <a16:creationId xmlns:a16="http://schemas.microsoft.com/office/drawing/2014/main" id="{8ABD1AD3-BC24-4DF0-9BAA-C3216F136B54}"/>
              </a:ext>
            </a:extLst>
          </p:cNvPr>
          <p:cNvSpPr/>
          <p:nvPr/>
        </p:nvSpPr>
        <p:spPr>
          <a:xfrm>
            <a:off x="3819525" y="790575"/>
            <a:ext cx="1323975" cy="819150"/>
          </a:xfrm>
          <a:prstGeom prst="flowChartPredefined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sz="1200" dirty="0"/>
              <a:t>Registration Process</a:t>
            </a:r>
          </a:p>
        </p:txBody>
      </p:sp>
      <p:cxnSp>
        <p:nvCxnSpPr>
          <p:cNvPr id="21" name="Straight Arrow Connector 20">
            <a:extLst>
              <a:ext uri="{FF2B5EF4-FFF2-40B4-BE49-F238E27FC236}">
                <a16:creationId xmlns:a16="http://schemas.microsoft.com/office/drawing/2014/main" id="{9B93D292-02D7-4470-B89D-4232DA808C29}"/>
              </a:ext>
            </a:extLst>
          </p:cNvPr>
          <p:cNvCxnSpPr>
            <a:stCxn id="6" idx="3"/>
            <a:endCxn id="19" idx="1"/>
          </p:cNvCxnSpPr>
          <p:nvPr/>
        </p:nvCxnSpPr>
        <p:spPr>
          <a:xfrm>
            <a:off x="3033709" y="1200150"/>
            <a:ext cx="785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EF112D1-2018-4229-81D3-150AE928626E}"/>
              </a:ext>
            </a:extLst>
          </p:cNvPr>
          <p:cNvCxnSpPr>
            <a:stCxn id="19" idx="2"/>
            <a:endCxn id="7" idx="0"/>
          </p:cNvCxnSpPr>
          <p:nvPr/>
        </p:nvCxnSpPr>
        <p:spPr>
          <a:xfrm>
            <a:off x="4481513" y="1609725"/>
            <a:ext cx="0" cy="695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lowchart: Decision 25">
            <a:extLst>
              <a:ext uri="{FF2B5EF4-FFF2-40B4-BE49-F238E27FC236}">
                <a16:creationId xmlns:a16="http://schemas.microsoft.com/office/drawing/2014/main" id="{3E29EA99-517E-4A81-8E36-4BCC45C69F47}"/>
              </a:ext>
            </a:extLst>
          </p:cNvPr>
          <p:cNvSpPr/>
          <p:nvPr/>
        </p:nvSpPr>
        <p:spPr>
          <a:xfrm>
            <a:off x="3819525" y="3619500"/>
            <a:ext cx="1323975" cy="971550"/>
          </a:xfrm>
          <a:prstGeom prst="flowChartDecision">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AU" sz="800" dirty="0"/>
              <a:t>User Role?</a:t>
            </a:r>
          </a:p>
        </p:txBody>
      </p:sp>
      <p:cxnSp>
        <p:nvCxnSpPr>
          <p:cNvPr id="28" name="Straight Arrow Connector 27">
            <a:extLst>
              <a:ext uri="{FF2B5EF4-FFF2-40B4-BE49-F238E27FC236}">
                <a16:creationId xmlns:a16="http://schemas.microsoft.com/office/drawing/2014/main" id="{20C0539F-CB7B-4464-A3EC-A759BB6A81FD}"/>
              </a:ext>
            </a:extLst>
          </p:cNvPr>
          <p:cNvCxnSpPr>
            <a:stCxn id="7" idx="2"/>
            <a:endCxn id="26" idx="0"/>
          </p:cNvCxnSpPr>
          <p:nvPr/>
        </p:nvCxnSpPr>
        <p:spPr>
          <a:xfrm>
            <a:off x="4481513" y="3124200"/>
            <a:ext cx="0"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Process 28">
            <a:extLst>
              <a:ext uri="{FF2B5EF4-FFF2-40B4-BE49-F238E27FC236}">
                <a16:creationId xmlns:a16="http://schemas.microsoft.com/office/drawing/2014/main" id="{3B09F0A8-4AC8-4CC2-BC66-5EDBC9E6BCD0}"/>
              </a:ext>
            </a:extLst>
          </p:cNvPr>
          <p:cNvSpPr/>
          <p:nvPr/>
        </p:nvSpPr>
        <p:spPr>
          <a:xfrm>
            <a:off x="5826932" y="3019425"/>
            <a:ext cx="1323975" cy="819150"/>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AU" dirty="0"/>
              <a:t>Dashboard</a:t>
            </a:r>
          </a:p>
        </p:txBody>
      </p:sp>
      <p:sp>
        <p:nvSpPr>
          <p:cNvPr id="30" name="Flowchart: Process 29">
            <a:extLst>
              <a:ext uri="{FF2B5EF4-FFF2-40B4-BE49-F238E27FC236}">
                <a16:creationId xmlns:a16="http://schemas.microsoft.com/office/drawing/2014/main" id="{A56760A4-9613-496F-9D96-814800BAB722}"/>
              </a:ext>
            </a:extLst>
          </p:cNvPr>
          <p:cNvSpPr/>
          <p:nvPr/>
        </p:nvSpPr>
        <p:spPr>
          <a:xfrm>
            <a:off x="5826932" y="4607957"/>
            <a:ext cx="1323975" cy="819150"/>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Dashboard</a:t>
            </a:r>
          </a:p>
        </p:txBody>
      </p:sp>
      <p:cxnSp>
        <p:nvCxnSpPr>
          <p:cNvPr id="32" name="Straight Arrow Connector 31">
            <a:extLst>
              <a:ext uri="{FF2B5EF4-FFF2-40B4-BE49-F238E27FC236}">
                <a16:creationId xmlns:a16="http://schemas.microsoft.com/office/drawing/2014/main" id="{13610E5E-7FB8-4DDE-BDF1-304B9EDF9A58}"/>
              </a:ext>
            </a:extLst>
          </p:cNvPr>
          <p:cNvCxnSpPr>
            <a:stCxn id="26" idx="3"/>
            <a:endCxn id="29" idx="1"/>
          </p:cNvCxnSpPr>
          <p:nvPr/>
        </p:nvCxnSpPr>
        <p:spPr>
          <a:xfrm flipV="1">
            <a:off x="5143500" y="3429000"/>
            <a:ext cx="683432"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49F2499-4744-4CCF-86A3-13FDF7CD1821}"/>
              </a:ext>
            </a:extLst>
          </p:cNvPr>
          <p:cNvCxnSpPr>
            <a:stCxn id="26" idx="3"/>
            <a:endCxn id="30" idx="1"/>
          </p:cNvCxnSpPr>
          <p:nvPr/>
        </p:nvCxnSpPr>
        <p:spPr>
          <a:xfrm>
            <a:off x="5143500" y="4105275"/>
            <a:ext cx="683432" cy="912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6F4577A-CF36-4A24-B1A6-2AFB45C3E188}"/>
              </a:ext>
            </a:extLst>
          </p:cNvPr>
          <p:cNvSpPr txBox="1"/>
          <p:nvPr/>
        </p:nvSpPr>
        <p:spPr>
          <a:xfrm>
            <a:off x="4941097" y="3619500"/>
            <a:ext cx="1066793" cy="369332"/>
          </a:xfrm>
          <a:prstGeom prst="rect">
            <a:avLst/>
          </a:prstGeom>
          <a:noFill/>
        </p:spPr>
        <p:txBody>
          <a:bodyPr wrap="square" rtlCol="0">
            <a:spAutoFit/>
          </a:bodyPr>
          <a:lstStyle/>
          <a:p>
            <a:r>
              <a:rPr lang="en-AU" dirty="0"/>
              <a:t>Lecturer</a:t>
            </a:r>
          </a:p>
        </p:txBody>
      </p:sp>
      <p:sp>
        <p:nvSpPr>
          <p:cNvPr id="36" name="TextBox 35">
            <a:extLst>
              <a:ext uri="{FF2B5EF4-FFF2-40B4-BE49-F238E27FC236}">
                <a16:creationId xmlns:a16="http://schemas.microsoft.com/office/drawing/2014/main" id="{249FF5FB-C2F1-4597-87CF-1CEEAC18CB75}"/>
              </a:ext>
            </a:extLst>
          </p:cNvPr>
          <p:cNvSpPr txBox="1"/>
          <p:nvPr/>
        </p:nvSpPr>
        <p:spPr>
          <a:xfrm>
            <a:off x="4941097" y="4289941"/>
            <a:ext cx="1457321" cy="369332"/>
          </a:xfrm>
          <a:prstGeom prst="rect">
            <a:avLst/>
          </a:prstGeom>
          <a:noFill/>
        </p:spPr>
        <p:txBody>
          <a:bodyPr wrap="square" rtlCol="0">
            <a:spAutoFit/>
          </a:bodyPr>
          <a:lstStyle/>
          <a:p>
            <a:r>
              <a:rPr lang="en-AU" dirty="0"/>
              <a:t>Student</a:t>
            </a:r>
          </a:p>
        </p:txBody>
      </p:sp>
      <p:sp>
        <p:nvSpPr>
          <p:cNvPr id="39" name="Flowchart: Magnetic Disk 38">
            <a:extLst>
              <a:ext uri="{FF2B5EF4-FFF2-40B4-BE49-F238E27FC236}">
                <a16:creationId xmlns:a16="http://schemas.microsoft.com/office/drawing/2014/main" id="{016983E8-D96B-4C65-B309-90EB0D72AA61}"/>
              </a:ext>
            </a:extLst>
          </p:cNvPr>
          <p:cNvSpPr/>
          <p:nvPr/>
        </p:nvSpPr>
        <p:spPr>
          <a:xfrm>
            <a:off x="5681678" y="699016"/>
            <a:ext cx="807241" cy="1002268"/>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t>Users</a:t>
            </a:r>
          </a:p>
        </p:txBody>
      </p:sp>
      <p:cxnSp>
        <p:nvCxnSpPr>
          <p:cNvPr id="44" name="Straight Arrow Connector 43">
            <a:extLst>
              <a:ext uri="{FF2B5EF4-FFF2-40B4-BE49-F238E27FC236}">
                <a16:creationId xmlns:a16="http://schemas.microsoft.com/office/drawing/2014/main" id="{C6424E0F-8BD6-42B1-8688-1610D67DC3E8}"/>
              </a:ext>
            </a:extLst>
          </p:cNvPr>
          <p:cNvCxnSpPr>
            <a:stCxn id="19" idx="3"/>
            <a:endCxn id="39" idx="2"/>
          </p:cNvCxnSpPr>
          <p:nvPr/>
        </p:nvCxnSpPr>
        <p:spPr>
          <a:xfrm>
            <a:off x="5143500" y="1200150"/>
            <a:ext cx="5381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Flowchart: Magnetic Disk 44">
            <a:extLst>
              <a:ext uri="{FF2B5EF4-FFF2-40B4-BE49-F238E27FC236}">
                <a16:creationId xmlns:a16="http://schemas.microsoft.com/office/drawing/2014/main" id="{CBE169F3-D249-404E-B0FC-F6A771047B63}"/>
              </a:ext>
            </a:extLst>
          </p:cNvPr>
          <p:cNvSpPr/>
          <p:nvPr/>
        </p:nvSpPr>
        <p:spPr>
          <a:xfrm>
            <a:off x="9820278" y="699016"/>
            <a:ext cx="807241" cy="1002268"/>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AU" sz="1400" dirty="0"/>
              <a:t>Dataset</a:t>
            </a:r>
          </a:p>
        </p:txBody>
      </p:sp>
      <p:sp>
        <p:nvSpPr>
          <p:cNvPr id="46" name="Flowchart: Magnetic Disk 45">
            <a:extLst>
              <a:ext uri="{FF2B5EF4-FFF2-40B4-BE49-F238E27FC236}">
                <a16:creationId xmlns:a16="http://schemas.microsoft.com/office/drawing/2014/main" id="{546EBC6A-4C60-4DFB-817F-A406EB6C2F4B}"/>
              </a:ext>
            </a:extLst>
          </p:cNvPr>
          <p:cNvSpPr/>
          <p:nvPr/>
        </p:nvSpPr>
        <p:spPr>
          <a:xfrm>
            <a:off x="9820277" y="1977509"/>
            <a:ext cx="807241" cy="1002268"/>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lvl="0" algn="ctr"/>
            <a:r>
              <a:rPr lang="en-AU" sz="1400" dirty="0">
                <a:solidFill>
                  <a:prstClr val="white"/>
                </a:solidFill>
              </a:rPr>
              <a:t>Dataset</a:t>
            </a:r>
          </a:p>
        </p:txBody>
      </p:sp>
      <p:sp>
        <p:nvSpPr>
          <p:cNvPr id="47" name="Flowchart: Magnetic Disk 46">
            <a:extLst>
              <a:ext uri="{FF2B5EF4-FFF2-40B4-BE49-F238E27FC236}">
                <a16:creationId xmlns:a16="http://schemas.microsoft.com/office/drawing/2014/main" id="{D57861F7-34F4-4652-9A53-BB7CDB1C70A4}"/>
              </a:ext>
            </a:extLst>
          </p:cNvPr>
          <p:cNvSpPr/>
          <p:nvPr/>
        </p:nvSpPr>
        <p:spPr>
          <a:xfrm>
            <a:off x="9820276" y="3278148"/>
            <a:ext cx="807241" cy="1002268"/>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lvl="0" algn="ctr"/>
            <a:r>
              <a:rPr lang="en-AU" sz="1400" dirty="0">
                <a:solidFill>
                  <a:prstClr val="white"/>
                </a:solidFill>
              </a:rPr>
              <a:t>Dataset</a:t>
            </a:r>
          </a:p>
        </p:txBody>
      </p:sp>
      <p:sp>
        <p:nvSpPr>
          <p:cNvPr id="48" name="Flowchart: Magnetic Disk 47">
            <a:extLst>
              <a:ext uri="{FF2B5EF4-FFF2-40B4-BE49-F238E27FC236}">
                <a16:creationId xmlns:a16="http://schemas.microsoft.com/office/drawing/2014/main" id="{6D083FBA-A564-4849-BBAC-4A6A44834F67}"/>
              </a:ext>
            </a:extLst>
          </p:cNvPr>
          <p:cNvSpPr/>
          <p:nvPr/>
        </p:nvSpPr>
        <p:spPr>
          <a:xfrm>
            <a:off x="9820275" y="4544378"/>
            <a:ext cx="807241" cy="1002268"/>
          </a:xfrm>
          <a:prstGeom prst="flowChartMagneticDisk">
            <a:avLst/>
          </a:prstGeom>
        </p:spPr>
        <p:style>
          <a:lnRef idx="1">
            <a:schemeClr val="accent4"/>
          </a:lnRef>
          <a:fillRef idx="2">
            <a:schemeClr val="accent4"/>
          </a:fillRef>
          <a:effectRef idx="1">
            <a:schemeClr val="accent4"/>
          </a:effectRef>
          <a:fontRef idx="minor">
            <a:schemeClr val="dk1"/>
          </a:fontRef>
        </p:style>
        <p:txBody>
          <a:bodyPr rtlCol="0" anchor="ctr"/>
          <a:lstStyle/>
          <a:p>
            <a:pPr lvl="0" algn="ctr"/>
            <a:r>
              <a:rPr lang="en-AU" sz="1400" dirty="0">
                <a:solidFill>
                  <a:prstClr val="white"/>
                </a:solidFill>
              </a:rPr>
              <a:t>Dataset</a:t>
            </a:r>
          </a:p>
        </p:txBody>
      </p:sp>
      <p:cxnSp>
        <p:nvCxnSpPr>
          <p:cNvPr id="50" name="Straight Arrow Connector 49">
            <a:extLst>
              <a:ext uri="{FF2B5EF4-FFF2-40B4-BE49-F238E27FC236}">
                <a16:creationId xmlns:a16="http://schemas.microsoft.com/office/drawing/2014/main" id="{99F305C4-783E-4588-A9CE-A03822B81A12}"/>
              </a:ext>
            </a:extLst>
          </p:cNvPr>
          <p:cNvCxnSpPr>
            <a:stCxn id="30" idx="3"/>
            <a:endCxn id="48" idx="2"/>
          </p:cNvCxnSpPr>
          <p:nvPr/>
        </p:nvCxnSpPr>
        <p:spPr>
          <a:xfrm>
            <a:off x="7150907" y="5017532"/>
            <a:ext cx="2669368" cy="2798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0038D05-BE36-4436-BC79-F132355262C5}"/>
              </a:ext>
            </a:extLst>
          </p:cNvPr>
          <p:cNvCxnSpPr>
            <a:stCxn id="30" idx="3"/>
            <a:endCxn id="46" idx="2"/>
          </p:cNvCxnSpPr>
          <p:nvPr/>
        </p:nvCxnSpPr>
        <p:spPr>
          <a:xfrm flipV="1">
            <a:off x="7150907" y="2478643"/>
            <a:ext cx="2669370" cy="253888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4410089-B7D9-4506-9BED-B6E870E9A86C}"/>
              </a:ext>
            </a:extLst>
          </p:cNvPr>
          <p:cNvCxnSpPr>
            <a:stCxn id="29" idx="3"/>
            <a:endCxn id="45" idx="2"/>
          </p:cNvCxnSpPr>
          <p:nvPr/>
        </p:nvCxnSpPr>
        <p:spPr>
          <a:xfrm flipV="1">
            <a:off x="7150907" y="1200150"/>
            <a:ext cx="2669371" cy="22288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984C69C-E54A-4C87-BB1B-928154370EDE}"/>
              </a:ext>
            </a:extLst>
          </p:cNvPr>
          <p:cNvCxnSpPr>
            <a:stCxn id="29" idx="3"/>
            <a:endCxn id="46" idx="2"/>
          </p:cNvCxnSpPr>
          <p:nvPr/>
        </p:nvCxnSpPr>
        <p:spPr>
          <a:xfrm flipV="1">
            <a:off x="7150907" y="2478643"/>
            <a:ext cx="2669370" cy="9503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4AD058A-D6DA-4F58-86CD-388308488F4A}"/>
              </a:ext>
            </a:extLst>
          </p:cNvPr>
          <p:cNvCxnSpPr>
            <a:stCxn id="29" idx="3"/>
            <a:endCxn id="47" idx="2"/>
          </p:cNvCxnSpPr>
          <p:nvPr/>
        </p:nvCxnSpPr>
        <p:spPr>
          <a:xfrm>
            <a:off x="7150907" y="3429000"/>
            <a:ext cx="2669369" cy="3502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76E67EE-EE54-4AE6-8835-670497D95CC9}"/>
              </a:ext>
            </a:extLst>
          </p:cNvPr>
          <p:cNvCxnSpPr>
            <a:stCxn id="29" idx="3"/>
            <a:endCxn id="48" idx="2"/>
          </p:cNvCxnSpPr>
          <p:nvPr/>
        </p:nvCxnSpPr>
        <p:spPr>
          <a:xfrm>
            <a:off x="7150907" y="3429000"/>
            <a:ext cx="2669368" cy="16165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A7BF9A6-E9D3-4FB5-8534-7118F999F8C8}"/>
              </a:ext>
            </a:extLst>
          </p:cNvPr>
          <p:cNvCxnSpPr>
            <a:stCxn id="7" idx="3"/>
            <a:endCxn id="39" idx="2"/>
          </p:cNvCxnSpPr>
          <p:nvPr/>
        </p:nvCxnSpPr>
        <p:spPr>
          <a:xfrm flipV="1">
            <a:off x="5143500" y="1200150"/>
            <a:ext cx="538178" cy="15144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034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429865-2DB7-44F3-ACE6-3E23244D285C}"/>
              </a:ext>
            </a:extLst>
          </p:cNvPr>
          <p:cNvPicPr>
            <a:picLocks noChangeAspect="1"/>
          </p:cNvPicPr>
          <p:nvPr/>
        </p:nvPicPr>
        <p:blipFill>
          <a:blip r:embed="rId2"/>
          <a:stretch>
            <a:fillRect/>
          </a:stretch>
        </p:blipFill>
        <p:spPr>
          <a:xfrm>
            <a:off x="0" y="400050"/>
            <a:ext cx="12192000" cy="5865590"/>
          </a:xfrm>
          <a:prstGeom prst="rect">
            <a:avLst/>
          </a:prstGeom>
        </p:spPr>
      </p:pic>
      <p:sp>
        <p:nvSpPr>
          <p:cNvPr id="5" name="Action Button: Go Home 4">
            <a:hlinkClick r:id="" action="ppaction://hlinkshowjump?jump=firstslide" highlightClick="1"/>
            <a:extLst>
              <a:ext uri="{FF2B5EF4-FFF2-40B4-BE49-F238E27FC236}">
                <a16:creationId xmlns:a16="http://schemas.microsoft.com/office/drawing/2014/main" id="{B2D2CC77-59F3-44D0-998E-8C7CC0B89880}"/>
              </a:ext>
            </a:extLst>
          </p:cNvPr>
          <p:cNvSpPr/>
          <p:nvPr/>
        </p:nvSpPr>
        <p:spPr>
          <a:xfrm>
            <a:off x="790575" y="400050"/>
            <a:ext cx="981075" cy="847725"/>
          </a:xfrm>
          <a:prstGeom prst="actionButtonHo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Home Page</a:t>
            </a:r>
          </a:p>
        </p:txBody>
      </p:sp>
      <p:sp>
        <p:nvSpPr>
          <p:cNvPr id="2" name="TextBox 1">
            <a:extLst>
              <a:ext uri="{FF2B5EF4-FFF2-40B4-BE49-F238E27FC236}">
                <a16:creationId xmlns:a16="http://schemas.microsoft.com/office/drawing/2014/main" id="{4CBE087F-AA7E-468B-8CAB-0E12FA044FFF}"/>
              </a:ext>
            </a:extLst>
          </p:cNvPr>
          <p:cNvSpPr txBox="1"/>
          <p:nvPr/>
        </p:nvSpPr>
        <p:spPr>
          <a:xfrm>
            <a:off x="8391525" y="582835"/>
            <a:ext cx="1847850" cy="369332"/>
          </a:xfrm>
          <a:prstGeom prst="rect">
            <a:avLst/>
          </a:prstGeom>
          <a:noFill/>
        </p:spPr>
        <p:txBody>
          <a:bodyPr wrap="square" rtlCol="0">
            <a:spAutoFit/>
          </a:bodyPr>
          <a:lstStyle/>
          <a:p>
            <a:pPr algn="r"/>
            <a:r>
              <a:rPr lang="en-AU" i="1" dirty="0" err="1">
                <a:solidFill>
                  <a:srgbClr val="FF0000"/>
                </a:solidFill>
              </a:rPr>
              <a:t>Register</a:t>
            </a:r>
            <a:r>
              <a:rPr lang="en-AU" dirty="0" err="1">
                <a:solidFill>
                  <a:srgbClr val="FF0000"/>
                </a:solidFill>
              </a:rPr>
              <a:t>|</a:t>
            </a:r>
            <a:r>
              <a:rPr lang="en-AU" i="1" dirty="0" err="1">
                <a:solidFill>
                  <a:srgbClr val="FF0000"/>
                </a:solidFill>
              </a:rPr>
              <a:t>Login</a:t>
            </a:r>
            <a:endParaRPr lang="en-AU" i="1" dirty="0">
              <a:solidFill>
                <a:srgbClr val="FF0000"/>
              </a:solidFill>
            </a:endParaRPr>
          </a:p>
        </p:txBody>
      </p:sp>
      <p:sp>
        <p:nvSpPr>
          <p:cNvPr id="9" name="TextBox 8">
            <a:extLst>
              <a:ext uri="{FF2B5EF4-FFF2-40B4-BE49-F238E27FC236}">
                <a16:creationId xmlns:a16="http://schemas.microsoft.com/office/drawing/2014/main" id="{581E55C5-4836-48CB-938D-093EED5A852A}"/>
              </a:ext>
            </a:extLst>
          </p:cNvPr>
          <p:cNvSpPr txBox="1"/>
          <p:nvPr/>
        </p:nvSpPr>
        <p:spPr>
          <a:xfrm>
            <a:off x="285750" y="1609725"/>
            <a:ext cx="3276600" cy="1446550"/>
          </a:xfrm>
          <a:prstGeom prst="rect">
            <a:avLst/>
          </a:prstGeom>
          <a:noFill/>
        </p:spPr>
        <p:txBody>
          <a:bodyPr wrap="square" rtlCol="0">
            <a:spAutoFit/>
          </a:bodyPr>
          <a:lstStyle/>
          <a:p>
            <a:r>
              <a:rPr lang="en-AU" sz="4400" dirty="0">
                <a:solidFill>
                  <a:srgbClr val="FF0000"/>
                </a:solidFill>
              </a:rPr>
              <a:t>Agricultural Studies</a:t>
            </a:r>
          </a:p>
        </p:txBody>
      </p:sp>
    </p:spTree>
    <p:extLst>
      <p:ext uri="{BB962C8B-B14F-4D97-AF65-F5344CB8AC3E}">
        <p14:creationId xmlns:p14="http://schemas.microsoft.com/office/powerpoint/2010/main" val="84778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A3E272-69E8-48B1-AF21-B0DDA15218EF}"/>
              </a:ext>
            </a:extLst>
          </p:cNvPr>
          <p:cNvSpPr/>
          <p:nvPr/>
        </p:nvSpPr>
        <p:spPr>
          <a:xfrm>
            <a:off x="438150" y="161925"/>
            <a:ext cx="11544300" cy="64579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AU"/>
          </a:p>
        </p:txBody>
      </p:sp>
      <p:sp>
        <p:nvSpPr>
          <p:cNvPr id="5" name="Action Button: Go Home 4">
            <a:hlinkClick r:id="" action="ppaction://hlinkshowjump?jump=firstslide" highlightClick="1"/>
            <a:extLst>
              <a:ext uri="{FF2B5EF4-FFF2-40B4-BE49-F238E27FC236}">
                <a16:creationId xmlns:a16="http://schemas.microsoft.com/office/drawing/2014/main" id="{B2D2CC77-59F3-44D0-998E-8C7CC0B89880}"/>
              </a:ext>
            </a:extLst>
          </p:cNvPr>
          <p:cNvSpPr/>
          <p:nvPr/>
        </p:nvSpPr>
        <p:spPr>
          <a:xfrm>
            <a:off x="704850" y="400050"/>
            <a:ext cx="981075" cy="847725"/>
          </a:xfrm>
          <a:prstGeom prst="actionButtonHo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Logo</a:t>
            </a:r>
          </a:p>
        </p:txBody>
      </p:sp>
      <p:sp>
        <p:nvSpPr>
          <p:cNvPr id="6" name="Rectangle 5">
            <a:extLst>
              <a:ext uri="{FF2B5EF4-FFF2-40B4-BE49-F238E27FC236}">
                <a16:creationId xmlns:a16="http://schemas.microsoft.com/office/drawing/2014/main" id="{C17271F4-3849-4A6F-902F-298E0900CDF7}"/>
              </a:ext>
            </a:extLst>
          </p:cNvPr>
          <p:cNvSpPr/>
          <p:nvPr/>
        </p:nvSpPr>
        <p:spPr>
          <a:xfrm>
            <a:off x="1838325" y="400050"/>
            <a:ext cx="9753600" cy="8477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t>Registration</a:t>
            </a:r>
          </a:p>
        </p:txBody>
      </p:sp>
      <p:sp>
        <p:nvSpPr>
          <p:cNvPr id="7" name="Rectangle: Rounded Corners 6">
            <a:extLst>
              <a:ext uri="{FF2B5EF4-FFF2-40B4-BE49-F238E27FC236}">
                <a16:creationId xmlns:a16="http://schemas.microsoft.com/office/drawing/2014/main" id="{D82950FE-3202-4CBB-B7C9-AAC4929A8DF8}"/>
              </a:ext>
            </a:extLst>
          </p:cNvPr>
          <p:cNvSpPr/>
          <p:nvPr/>
        </p:nvSpPr>
        <p:spPr>
          <a:xfrm>
            <a:off x="1838325" y="1485900"/>
            <a:ext cx="4257675"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User Name</a:t>
            </a:r>
          </a:p>
        </p:txBody>
      </p:sp>
      <p:sp>
        <p:nvSpPr>
          <p:cNvPr id="8" name="Rectangle: Rounded Corners 7">
            <a:extLst>
              <a:ext uri="{FF2B5EF4-FFF2-40B4-BE49-F238E27FC236}">
                <a16:creationId xmlns:a16="http://schemas.microsoft.com/office/drawing/2014/main" id="{E1715F22-5A4D-44A3-80EA-042CBAEDD1B5}"/>
              </a:ext>
            </a:extLst>
          </p:cNvPr>
          <p:cNvSpPr/>
          <p:nvPr/>
        </p:nvSpPr>
        <p:spPr>
          <a:xfrm>
            <a:off x="1838319" y="3405188"/>
            <a:ext cx="4257675"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Password</a:t>
            </a:r>
          </a:p>
        </p:txBody>
      </p:sp>
      <p:sp>
        <p:nvSpPr>
          <p:cNvPr id="9" name="Rectangle: Rounded Corners 8">
            <a:extLst>
              <a:ext uri="{FF2B5EF4-FFF2-40B4-BE49-F238E27FC236}">
                <a16:creationId xmlns:a16="http://schemas.microsoft.com/office/drawing/2014/main" id="{3FF38341-6F48-4120-9BDF-2CDD2B7F156A}"/>
              </a:ext>
            </a:extLst>
          </p:cNvPr>
          <p:cNvSpPr/>
          <p:nvPr/>
        </p:nvSpPr>
        <p:spPr>
          <a:xfrm>
            <a:off x="1838318" y="4029073"/>
            <a:ext cx="4257675"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Re type password</a:t>
            </a:r>
          </a:p>
        </p:txBody>
      </p:sp>
      <p:sp>
        <p:nvSpPr>
          <p:cNvPr id="10" name="Rectangle: Rounded Corners 9">
            <a:extLst>
              <a:ext uri="{FF2B5EF4-FFF2-40B4-BE49-F238E27FC236}">
                <a16:creationId xmlns:a16="http://schemas.microsoft.com/office/drawing/2014/main" id="{845E8F00-41BE-4569-8300-9C5547B72AB5}"/>
              </a:ext>
            </a:extLst>
          </p:cNvPr>
          <p:cNvSpPr/>
          <p:nvPr/>
        </p:nvSpPr>
        <p:spPr>
          <a:xfrm>
            <a:off x="1838321" y="2124077"/>
            <a:ext cx="4257675"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First Name </a:t>
            </a:r>
          </a:p>
        </p:txBody>
      </p:sp>
      <p:sp>
        <p:nvSpPr>
          <p:cNvPr id="11" name="Rectangle: Rounded Corners 10">
            <a:extLst>
              <a:ext uri="{FF2B5EF4-FFF2-40B4-BE49-F238E27FC236}">
                <a16:creationId xmlns:a16="http://schemas.microsoft.com/office/drawing/2014/main" id="{6174FBC7-BB45-42B3-B073-B71A2DCEF5F8}"/>
              </a:ext>
            </a:extLst>
          </p:cNvPr>
          <p:cNvSpPr/>
          <p:nvPr/>
        </p:nvSpPr>
        <p:spPr>
          <a:xfrm>
            <a:off x="1838320" y="2767019"/>
            <a:ext cx="4257675"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Last Name </a:t>
            </a:r>
          </a:p>
        </p:txBody>
      </p:sp>
      <p:sp>
        <p:nvSpPr>
          <p:cNvPr id="14" name="Rectangle: Rounded Corners 13">
            <a:extLst>
              <a:ext uri="{FF2B5EF4-FFF2-40B4-BE49-F238E27FC236}">
                <a16:creationId xmlns:a16="http://schemas.microsoft.com/office/drawing/2014/main" id="{730FB88B-28DB-49DA-98F8-B6D466110290}"/>
              </a:ext>
            </a:extLst>
          </p:cNvPr>
          <p:cNvSpPr/>
          <p:nvPr/>
        </p:nvSpPr>
        <p:spPr>
          <a:xfrm>
            <a:off x="6615112" y="1485900"/>
            <a:ext cx="1409700" cy="1466854"/>
          </a:xfrm>
          <a:prstGeom prst="roundRect">
            <a:avLst/>
          </a:prstGeom>
          <a:solidFill>
            <a:schemeClr val="accent1">
              <a:lumMod val="20000"/>
              <a:lumOff val="80000"/>
            </a:schemeClr>
          </a:solid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Upload photo</a:t>
            </a:r>
          </a:p>
        </p:txBody>
      </p:sp>
      <p:grpSp>
        <p:nvGrpSpPr>
          <p:cNvPr id="22" name="Group 21">
            <a:extLst>
              <a:ext uri="{FF2B5EF4-FFF2-40B4-BE49-F238E27FC236}">
                <a16:creationId xmlns:a16="http://schemas.microsoft.com/office/drawing/2014/main" id="{FDF37DEF-2C59-48F6-9A99-D53B7942BE31}"/>
              </a:ext>
            </a:extLst>
          </p:cNvPr>
          <p:cNvGrpSpPr/>
          <p:nvPr/>
        </p:nvGrpSpPr>
        <p:grpSpPr>
          <a:xfrm>
            <a:off x="6400799" y="4238628"/>
            <a:ext cx="2447926" cy="1059303"/>
            <a:chOff x="6400799" y="4238628"/>
            <a:chExt cx="2447926" cy="1059303"/>
          </a:xfrm>
        </p:grpSpPr>
        <p:sp>
          <p:nvSpPr>
            <p:cNvPr id="17" name="Rectangle: Rounded Corners 16">
              <a:extLst>
                <a:ext uri="{FF2B5EF4-FFF2-40B4-BE49-F238E27FC236}">
                  <a16:creationId xmlns:a16="http://schemas.microsoft.com/office/drawing/2014/main" id="{D1A6910F-D46A-4E2B-98C3-EB6F07B72DDA}"/>
                </a:ext>
              </a:extLst>
            </p:cNvPr>
            <p:cNvSpPr/>
            <p:nvPr/>
          </p:nvSpPr>
          <p:spPr>
            <a:xfrm>
              <a:off x="6400799" y="4238628"/>
              <a:ext cx="2447926" cy="361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Registration Type</a:t>
              </a:r>
            </a:p>
          </p:txBody>
        </p:sp>
        <p:sp>
          <p:nvSpPr>
            <p:cNvPr id="19" name="Rectangle: Rounded Corners 18">
              <a:extLst>
                <a:ext uri="{FF2B5EF4-FFF2-40B4-BE49-F238E27FC236}">
                  <a16:creationId xmlns:a16="http://schemas.microsoft.com/office/drawing/2014/main" id="{98BBD745-19FD-4D94-848B-5BC9165F191C}"/>
                </a:ext>
              </a:extLst>
            </p:cNvPr>
            <p:cNvSpPr/>
            <p:nvPr/>
          </p:nvSpPr>
          <p:spPr>
            <a:xfrm>
              <a:off x="8534400" y="4248147"/>
              <a:ext cx="314325" cy="35242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18" name="Isosceles Triangle 17">
              <a:extLst>
                <a:ext uri="{FF2B5EF4-FFF2-40B4-BE49-F238E27FC236}">
                  <a16:creationId xmlns:a16="http://schemas.microsoft.com/office/drawing/2014/main" id="{08B1B775-F07D-4F3E-9261-5FF70218C459}"/>
                </a:ext>
              </a:extLst>
            </p:cNvPr>
            <p:cNvSpPr/>
            <p:nvPr/>
          </p:nvSpPr>
          <p:spPr>
            <a:xfrm rot="10800000">
              <a:off x="8577262" y="4329113"/>
              <a:ext cx="228600" cy="18097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20" name="TextBox 19">
              <a:extLst>
                <a:ext uri="{FF2B5EF4-FFF2-40B4-BE49-F238E27FC236}">
                  <a16:creationId xmlns:a16="http://schemas.microsoft.com/office/drawing/2014/main" id="{BC099961-4B04-415F-B9AB-F996DCFBD4EA}"/>
                </a:ext>
              </a:extLst>
            </p:cNvPr>
            <p:cNvSpPr txBox="1"/>
            <p:nvPr/>
          </p:nvSpPr>
          <p:spPr>
            <a:xfrm>
              <a:off x="6400799" y="4651600"/>
              <a:ext cx="2447926" cy="646331"/>
            </a:xfrm>
            <a:prstGeom prst="rect">
              <a:avLst/>
            </a:prstGeom>
            <a:solidFill>
              <a:schemeClr val="bg1">
                <a:lumMod val="95000"/>
              </a:schemeClr>
            </a:solidFill>
          </p:spPr>
          <p:txBody>
            <a:bodyPr wrap="square" rtlCol="0">
              <a:spAutoFit/>
            </a:bodyPr>
            <a:lstStyle/>
            <a:p>
              <a:r>
                <a:rPr lang="en-AU" dirty="0"/>
                <a:t>Lecturer</a:t>
              </a:r>
            </a:p>
            <a:p>
              <a:r>
                <a:rPr lang="en-AU" dirty="0"/>
                <a:t>Student</a:t>
              </a:r>
            </a:p>
          </p:txBody>
        </p:sp>
      </p:grpSp>
      <p:sp>
        <p:nvSpPr>
          <p:cNvPr id="21" name="Rectangle: Rounded Corners 20">
            <a:extLst>
              <a:ext uri="{FF2B5EF4-FFF2-40B4-BE49-F238E27FC236}">
                <a16:creationId xmlns:a16="http://schemas.microsoft.com/office/drawing/2014/main" id="{D967F3CC-E2A8-481B-BA24-2A528BE3595D}"/>
              </a:ext>
            </a:extLst>
          </p:cNvPr>
          <p:cNvSpPr/>
          <p:nvPr/>
        </p:nvSpPr>
        <p:spPr>
          <a:xfrm>
            <a:off x="9248775" y="4248147"/>
            <a:ext cx="2038350" cy="40345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Submit</a:t>
            </a:r>
          </a:p>
        </p:txBody>
      </p:sp>
    </p:spTree>
    <p:extLst>
      <p:ext uri="{BB962C8B-B14F-4D97-AF65-F5344CB8AC3E}">
        <p14:creationId xmlns:p14="http://schemas.microsoft.com/office/powerpoint/2010/main" val="323286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A3E272-69E8-48B1-AF21-B0DDA15218EF}"/>
              </a:ext>
            </a:extLst>
          </p:cNvPr>
          <p:cNvSpPr/>
          <p:nvPr/>
        </p:nvSpPr>
        <p:spPr>
          <a:xfrm>
            <a:off x="438150" y="161925"/>
            <a:ext cx="11544300" cy="64579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AU"/>
          </a:p>
        </p:txBody>
      </p:sp>
      <p:sp>
        <p:nvSpPr>
          <p:cNvPr id="5" name="Action Button: Go Home 4">
            <a:hlinkClick r:id="" action="ppaction://hlinkshowjump?jump=firstslide" highlightClick="1"/>
            <a:extLst>
              <a:ext uri="{FF2B5EF4-FFF2-40B4-BE49-F238E27FC236}">
                <a16:creationId xmlns:a16="http://schemas.microsoft.com/office/drawing/2014/main" id="{B2D2CC77-59F3-44D0-998E-8C7CC0B89880}"/>
              </a:ext>
            </a:extLst>
          </p:cNvPr>
          <p:cNvSpPr/>
          <p:nvPr/>
        </p:nvSpPr>
        <p:spPr>
          <a:xfrm>
            <a:off x="704850" y="400050"/>
            <a:ext cx="981075" cy="847725"/>
          </a:xfrm>
          <a:prstGeom prst="actionButtonHo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Logo</a:t>
            </a:r>
          </a:p>
        </p:txBody>
      </p:sp>
      <p:sp>
        <p:nvSpPr>
          <p:cNvPr id="6" name="Rectangle 5">
            <a:extLst>
              <a:ext uri="{FF2B5EF4-FFF2-40B4-BE49-F238E27FC236}">
                <a16:creationId xmlns:a16="http://schemas.microsoft.com/office/drawing/2014/main" id="{C17271F4-3849-4A6F-902F-298E0900CDF7}"/>
              </a:ext>
            </a:extLst>
          </p:cNvPr>
          <p:cNvSpPr/>
          <p:nvPr/>
        </p:nvSpPr>
        <p:spPr>
          <a:xfrm>
            <a:off x="1838325" y="400050"/>
            <a:ext cx="9753600" cy="8477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t>Login</a:t>
            </a:r>
          </a:p>
        </p:txBody>
      </p:sp>
      <p:sp>
        <p:nvSpPr>
          <p:cNvPr id="7" name="Rectangle: Rounded Corners 6">
            <a:extLst>
              <a:ext uri="{FF2B5EF4-FFF2-40B4-BE49-F238E27FC236}">
                <a16:creationId xmlns:a16="http://schemas.microsoft.com/office/drawing/2014/main" id="{D82950FE-3202-4CBB-B7C9-AAC4929A8DF8}"/>
              </a:ext>
            </a:extLst>
          </p:cNvPr>
          <p:cNvSpPr/>
          <p:nvPr/>
        </p:nvSpPr>
        <p:spPr>
          <a:xfrm>
            <a:off x="4686300" y="2443159"/>
            <a:ext cx="4257675"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User Name</a:t>
            </a:r>
          </a:p>
        </p:txBody>
      </p:sp>
      <p:sp>
        <p:nvSpPr>
          <p:cNvPr id="10" name="Rectangle: Rounded Corners 9">
            <a:extLst>
              <a:ext uri="{FF2B5EF4-FFF2-40B4-BE49-F238E27FC236}">
                <a16:creationId xmlns:a16="http://schemas.microsoft.com/office/drawing/2014/main" id="{845E8F00-41BE-4569-8300-9C5547B72AB5}"/>
              </a:ext>
            </a:extLst>
          </p:cNvPr>
          <p:cNvSpPr/>
          <p:nvPr/>
        </p:nvSpPr>
        <p:spPr>
          <a:xfrm>
            <a:off x="4686300" y="3081336"/>
            <a:ext cx="4257675"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Password </a:t>
            </a:r>
            <a:r>
              <a:rPr lang="en-AU" dirty="0">
                <a:latin typeface="Calibri Light" panose="020F0302020204030204" pitchFamily="34" charset="0"/>
                <a:cs typeface="Calibri Light" panose="020F0302020204030204" pitchFamily="34" charset="0"/>
              </a:rPr>
              <a:t>••••••</a:t>
            </a:r>
            <a:endParaRPr lang="en-AU" dirty="0"/>
          </a:p>
        </p:txBody>
      </p:sp>
      <p:sp>
        <p:nvSpPr>
          <p:cNvPr id="2" name="TextBox 1">
            <a:extLst>
              <a:ext uri="{FF2B5EF4-FFF2-40B4-BE49-F238E27FC236}">
                <a16:creationId xmlns:a16="http://schemas.microsoft.com/office/drawing/2014/main" id="{4CBE087F-AA7E-468B-8CAB-0E12FA044FFF}"/>
              </a:ext>
            </a:extLst>
          </p:cNvPr>
          <p:cNvSpPr txBox="1"/>
          <p:nvPr/>
        </p:nvSpPr>
        <p:spPr>
          <a:xfrm>
            <a:off x="7096125" y="1836773"/>
            <a:ext cx="1847850" cy="369332"/>
          </a:xfrm>
          <a:prstGeom prst="rect">
            <a:avLst/>
          </a:prstGeom>
          <a:noFill/>
        </p:spPr>
        <p:txBody>
          <a:bodyPr wrap="square" rtlCol="0">
            <a:spAutoFit/>
          </a:bodyPr>
          <a:lstStyle/>
          <a:p>
            <a:pPr algn="r"/>
            <a:r>
              <a:rPr lang="en-AU" i="1" dirty="0">
                <a:solidFill>
                  <a:srgbClr val="FF0000"/>
                </a:solidFill>
              </a:rPr>
              <a:t>Register</a:t>
            </a:r>
          </a:p>
        </p:txBody>
      </p:sp>
      <p:sp>
        <p:nvSpPr>
          <p:cNvPr id="22" name="TextBox 21">
            <a:extLst>
              <a:ext uri="{FF2B5EF4-FFF2-40B4-BE49-F238E27FC236}">
                <a16:creationId xmlns:a16="http://schemas.microsoft.com/office/drawing/2014/main" id="{A373C15A-AA80-4382-81FC-EC6EF9108315}"/>
              </a:ext>
            </a:extLst>
          </p:cNvPr>
          <p:cNvSpPr txBox="1"/>
          <p:nvPr/>
        </p:nvSpPr>
        <p:spPr>
          <a:xfrm>
            <a:off x="7229475" y="3854995"/>
            <a:ext cx="1847850" cy="369332"/>
          </a:xfrm>
          <a:prstGeom prst="rect">
            <a:avLst/>
          </a:prstGeom>
          <a:noFill/>
        </p:spPr>
        <p:txBody>
          <a:bodyPr wrap="square" rtlCol="0">
            <a:spAutoFit/>
          </a:bodyPr>
          <a:lstStyle/>
          <a:p>
            <a:pPr algn="r"/>
            <a:r>
              <a:rPr lang="en-AU" i="1" dirty="0">
                <a:solidFill>
                  <a:srgbClr val="FF0000"/>
                </a:solidFill>
              </a:rPr>
              <a:t>Forgot Password?</a:t>
            </a:r>
          </a:p>
        </p:txBody>
      </p:sp>
    </p:spTree>
    <p:extLst>
      <p:ext uri="{BB962C8B-B14F-4D97-AF65-F5344CB8AC3E}">
        <p14:creationId xmlns:p14="http://schemas.microsoft.com/office/powerpoint/2010/main" val="196127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A3E272-69E8-48B1-AF21-B0DDA15218EF}"/>
              </a:ext>
            </a:extLst>
          </p:cNvPr>
          <p:cNvSpPr/>
          <p:nvPr/>
        </p:nvSpPr>
        <p:spPr>
          <a:xfrm>
            <a:off x="152400" y="104775"/>
            <a:ext cx="11544300" cy="64579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AU"/>
          </a:p>
        </p:txBody>
      </p:sp>
      <p:sp>
        <p:nvSpPr>
          <p:cNvPr id="5" name="Action Button: Go Home 4">
            <a:hlinkClick r:id="" action="ppaction://hlinkshowjump?jump=firstslide" highlightClick="1"/>
            <a:extLst>
              <a:ext uri="{FF2B5EF4-FFF2-40B4-BE49-F238E27FC236}">
                <a16:creationId xmlns:a16="http://schemas.microsoft.com/office/drawing/2014/main" id="{B2D2CC77-59F3-44D0-998E-8C7CC0B89880}"/>
              </a:ext>
            </a:extLst>
          </p:cNvPr>
          <p:cNvSpPr/>
          <p:nvPr/>
        </p:nvSpPr>
        <p:spPr>
          <a:xfrm>
            <a:off x="704850" y="400050"/>
            <a:ext cx="981075" cy="847725"/>
          </a:xfrm>
          <a:prstGeom prst="actionButtonHo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Logo</a:t>
            </a:r>
          </a:p>
        </p:txBody>
      </p:sp>
      <p:sp>
        <p:nvSpPr>
          <p:cNvPr id="6" name="Rectangle 5">
            <a:extLst>
              <a:ext uri="{FF2B5EF4-FFF2-40B4-BE49-F238E27FC236}">
                <a16:creationId xmlns:a16="http://schemas.microsoft.com/office/drawing/2014/main" id="{C17271F4-3849-4A6F-902F-298E0900CDF7}"/>
              </a:ext>
            </a:extLst>
          </p:cNvPr>
          <p:cNvSpPr/>
          <p:nvPr/>
        </p:nvSpPr>
        <p:spPr>
          <a:xfrm>
            <a:off x="1838325" y="400050"/>
            <a:ext cx="9753600" cy="8477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AU" dirty="0"/>
              <a:t>Dashboard - Lecturer</a:t>
            </a:r>
          </a:p>
        </p:txBody>
      </p:sp>
      <p:sp>
        <p:nvSpPr>
          <p:cNvPr id="2" name="TextBox 1">
            <a:extLst>
              <a:ext uri="{FF2B5EF4-FFF2-40B4-BE49-F238E27FC236}">
                <a16:creationId xmlns:a16="http://schemas.microsoft.com/office/drawing/2014/main" id="{4CBE087F-AA7E-468B-8CAB-0E12FA044FFF}"/>
              </a:ext>
            </a:extLst>
          </p:cNvPr>
          <p:cNvSpPr txBox="1"/>
          <p:nvPr/>
        </p:nvSpPr>
        <p:spPr>
          <a:xfrm>
            <a:off x="704850" y="1795223"/>
            <a:ext cx="1847850" cy="369332"/>
          </a:xfrm>
          <a:prstGeom prst="rect">
            <a:avLst/>
          </a:prstGeom>
          <a:noFill/>
        </p:spPr>
        <p:txBody>
          <a:bodyPr wrap="square" rtlCol="0">
            <a:spAutoFit/>
          </a:bodyPr>
          <a:lstStyle/>
          <a:p>
            <a:r>
              <a:rPr lang="en-AU" i="1" dirty="0">
                <a:solidFill>
                  <a:srgbClr val="FF0000"/>
                </a:solidFill>
              </a:rPr>
              <a:t>User Profile</a:t>
            </a:r>
          </a:p>
        </p:txBody>
      </p:sp>
      <p:sp>
        <p:nvSpPr>
          <p:cNvPr id="22" name="TextBox 21">
            <a:extLst>
              <a:ext uri="{FF2B5EF4-FFF2-40B4-BE49-F238E27FC236}">
                <a16:creationId xmlns:a16="http://schemas.microsoft.com/office/drawing/2014/main" id="{A373C15A-AA80-4382-81FC-EC6EF9108315}"/>
              </a:ext>
            </a:extLst>
          </p:cNvPr>
          <p:cNvSpPr txBox="1"/>
          <p:nvPr/>
        </p:nvSpPr>
        <p:spPr>
          <a:xfrm>
            <a:off x="704850" y="2258493"/>
            <a:ext cx="1847850" cy="369332"/>
          </a:xfrm>
          <a:prstGeom prst="rect">
            <a:avLst/>
          </a:prstGeom>
          <a:noFill/>
        </p:spPr>
        <p:txBody>
          <a:bodyPr wrap="square" rtlCol="0">
            <a:spAutoFit/>
          </a:bodyPr>
          <a:lstStyle/>
          <a:p>
            <a:r>
              <a:rPr lang="en-AU" i="1" dirty="0">
                <a:solidFill>
                  <a:srgbClr val="FF0000"/>
                </a:solidFill>
              </a:rPr>
              <a:t>Options</a:t>
            </a:r>
          </a:p>
        </p:txBody>
      </p:sp>
      <p:grpSp>
        <p:nvGrpSpPr>
          <p:cNvPr id="9" name="Group 8">
            <a:extLst>
              <a:ext uri="{FF2B5EF4-FFF2-40B4-BE49-F238E27FC236}">
                <a16:creationId xmlns:a16="http://schemas.microsoft.com/office/drawing/2014/main" id="{9F41E7D0-7D15-48CB-A779-DAD60232039A}"/>
              </a:ext>
            </a:extLst>
          </p:cNvPr>
          <p:cNvGrpSpPr/>
          <p:nvPr/>
        </p:nvGrpSpPr>
        <p:grpSpPr>
          <a:xfrm>
            <a:off x="2800349" y="1868022"/>
            <a:ext cx="2714626" cy="1927625"/>
            <a:chOff x="6400799" y="4231243"/>
            <a:chExt cx="2714626" cy="1927625"/>
          </a:xfrm>
        </p:grpSpPr>
        <p:sp>
          <p:nvSpPr>
            <p:cNvPr id="11" name="Rectangle: Rounded Corners 10">
              <a:extLst>
                <a:ext uri="{FF2B5EF4-FFF2-40B4-BE49-F238E27FC236}">
                  <a16:creationId xmlns:a16="http://schemas.microsoft.com/office/drawing/2014/main" id="{0CAC24C9-9FB9-4793-946F-D7F17F452321}"/>
                </a:ext>
              </a:extLst>
            </p:cNvPr>
            <p:cNvSpPr/>
            <p:nvPr/>
          </p:nvSpPr>
          <p:spPr>
            <a:xfrm>
              <a:off x="6400799" y="4238628"/>
              <a:ext cx="2447926" cy="361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Dataset</a:t>
              </a:r>
            </a:p>
          </p:txBody>
        </p:sp>
        <p:sp>
          <p:nvSpPr>
            <p:cNvPr id="12" name="Rectangle: Rounded Corners 11">
              <a:extLst>
                <a:ext uri="{FF2B5EF4-FFF2-40B4-BE49-F238E27FC236}">
                  <a16:creationId xmlns:a16="http://schemas.microsoft.com/office/drawing/2014/main" id="{EF1A04F4-0D8F-44FF-A3F1-DFB9DC8E1A5F}"/>
                </a:ext>
              </a:extLst>
            </p:cNvPr>
            <p:cNvSpPr/>
            <p:nvPr/>
          </p:nvSpPr>
          <p:spPr>
            <a:xfrm>
              <a:off x="8696324" y="4231243"/>
              <a:ext cx="400049" cy="3693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13" name="Isosceles Triangle 12">
              <a:extLst>
                <a:ext uri="{FF2B5EF4-FFF2-40B4-BE49-F238E27FC236}">
                  <a16:creationId xmlns:a16="http://schemas.microsoft.com/office/drawing/2014/main" id="{15806439-6001-4668-88DE-01FD8FDBE850}"/>
                </a:ext>
              </a:extLst>
            </p:cNvPr>
            <p:cNvSpPr/>
            <p:nvPr/>
          </p:nvSpPr>
          <p:spPr>
            <a:xfrm rot="10800000">
              <a:off x="8782048" y="4329113"/>
              <a:ext cx="228600" cy="18097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D26CD981-56DF-4B46-A6EC-A06FBB77E3E1}"/>
                </a:ext>
              </a:extLst>
            </p:cNvPr>
            <p:cNvSpPr txBox="1"/>
            <p:nvPr/>
          </p:nvSpPr>
          <p:spPr>
            <a:xfrm>
              <a:off x="6415085" y="4681540"/>
              <a:ext cx="2700340" cy="1477328"/>
            </a:xfrm>
            <a:prstGeom prst="rect">
              <a:avLst/>
            </a:prstGeom>
            <a:solidFill>
              <a:schemeClr val="bg1">
                <a:lumMod val="95000"/>
              </a:schemeClr>
            </a:solidFill>
          </p:spPr>
          <p:txBody>
            <a:bodyPr wrap="square" rtlCol="0">
              <a:spAutoFit/>
            </a:bodyPr>
            <a:lstStyle/>
            <a:p>
              <a:r>
                <a:rPr lang="en-AU" dirty="0"/>
                <a:t>Australian Dataset</a:t>
              </a:r>
            </a:p>
            <a:p>
              <a:r>
                <a:rPr lang="en-AU" dirty="0"/>
                <a:t>Victorian Dataset</a:t>
              </a:r>
            </a:p>
            <a:p>
              <a:r>
                <a:rPr lang="en-AU" dirty="0"/>
                <a:t>Queensland Dataset</a:t>
              </a:r>
            </a:p>
            <a:p>
              <a:r>
                <a:rPr lang="en-AU" dirty="0"/>
                <a:t>New South Wales Dataset</a:t>
              </a:r>
            </a:p>
            <a:p>
              <a:r>
                <a:rPr lang="en-AU" dirty="0"/>
                <a:t>Global Dataset</a:t>
              </a:r>
            </a:p>
          </p:txBody>
        </p:sp>
      </p:grpSp>
      <p:sp>
        <p:nvSpPr>
          <p:cNvPr id="15" name="Rectangle: Rounded Corners 14">
            <a:extLst>
              <a:ext uri="{FF2B5EF4-FFF2-40B4-BE49-F238E27FC236}">
                <a16:creationId xmlns:a16="http://schemas.microsoft.com/office/drawing/2014/main" id="{1794B601-C0CA-4B48-BA79-9A932903C915}"/>
              </a:ext>
            </a:extLst>
          </p:cNvPr>
          <p:cNvSpPr/>
          <p:nvPr/>
        </p:nvSpPr>
        <p:spPr>
          <a:xfrm>
            <a:off x="5676899" y="1868022"/>
            <a:ext cx="4724401" cy="36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bg1">
                    <a:lumMod val="65000"/>
                  </a:schemeClr>
                </a:solidFill>
              </a:rPr>
              <a:t>Query-Text</a:t>
            </a:r>
          </a:p>
        </p:txBody>
      </p:sp>
      <p:sp>
        <p:nvSpPr>
          <p:cNvPr id="17" name="Rectangle: Rounded Corners 16">
            <a:extLst>
              <a:ext uri="{FF2B5EF4-FFF2-40B4-BE49-F238E27FC236}">
                <a16:creationId xmlns:a16="http://schemas.microsoft.com/office/drawing/2014/main" id="{83DD9F31-59B2-411D-96AC-6BC0FFA855B6}"/>
              </a:ext>
            </a:extLst>
          </p:cNvPr>
          <p:cNvSpPr/>
          <p:nvPr/>
        </p:nvSpPr>
        <p:spPr>
          <a:xfrm>
            <a:off x="10510837" y="1868021"/>
            <a:ext cx="985839" cy="3619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dirty="0"/>
              <a:t>SEARCH</a:t>
            </a:r>
          </a:p>
        </p:txBody>
      </p:sp>
      <p:sp>
        <p:nvSpPr>
          <p:cNvPr id="19" name="TextBox 18">
            <a:extLst>
              <a:ext uri="{FF2B5EF4-FFF2-40B4-BE49-F238E27FC236}">
                <a16:creationId xmlns:a16="http://schemas.microsoft.com/office/drawing/2014/main" id="{D06F69F3-6DE4-4C74-8C98-D7973CFDC561}"/>
              </a:ext>
            </a:extLst>
          </p:cNvPr>
          <p:cNvSpPr txBox="1"/>
          <p:nvPr/>
        </p:nvSpPr>
        <p:spPr>
          <a:xfrm>
            <a:off x="5714997" y="2443159"/>
            <a:ext cx="5876927" cy="3139321"/>
          </a:xfrm>
          <a:prstGeom prst="rect">
            <a:avLst/>
          </a:prstGeom>
          <a:solidFill>
            <a:schemeClr val="bg1">
              <a:lumMod val="95000"/>
            </a:schemeClr>
          </a:solidFill>
        </p:spPr>
        <p:txBody>
          <a:bodyPr wrap="square" rtlCol="0">
            <a:spAutoFit/>
          </a:bodyPr>
          <a:lstStyle/>
          <a:p>
            <a:r>
              <a:rPr lang="en-AU" dirty="0"/>
              <a:t>SEARCH RESULT</a:t>
            </a:r>
          </a:p>
          <a:p>
            <a:r>
              <a:rPr lang="en-AU" i="1" dirty="0"/>
              <a:t>Blah blah blah blah blah blah blah blah blah blah blah blah blah blah blah blah blah blah blah blah blah blah blah blah blah blah blah blah blah blah blah blah blah blah blah blah blah</a:t>
            </a:r>
          </a:p>
          <a:p>
            <a:endParaRPr lang="en-AU" i="1" dirty="0"/>
          </a:p>
          <a:p>
            <a:r>
              <a:rPr lang="en-AU" i="1" dirty="0"/>
              <a:t>blah blah blah blah blah blah blah blah blah blah</a:t>
            </a:r>
          </a:p>
          <a:p>
            <a:r>
              <a:rPr lang="en-AU" i="1" dirty="0"/>
              <a:t>blah blah blah blah blah blah blah blah blah</a:t>
            </a:r>
          </a:p>
          <a:p>
            <a:r>
              <a:rPr lang="en-AU" i="1" dirty="0"/>
              <a:t>blah blah blah blah blah blah blah blah</a:t>
            </a:r>
          </a:p>
          <a:p>
            <a:r>
              <a:rPr lang="en-AU" i="1" dirty="0"/>
              <a:t>blah blah blah blah blah blah blah</a:t>
            </a:r>
          </a:p>
          <a:p>
            <a:r>
              <a:rPr lang="en-AU" i="1" dirty="0"/>
              <a:t>blah blah blah blah blah</a:t>
            </a:r>
          </a:p>
        </p:txBody>
      </p:sp>
      <p:sp>
        <p:nvSpPr>
          <p:cNvPr id="20" name="TextBox 19">
            <a:extLst>
              <a:ext uri="{FF2B5EF4-FFF2-40B4-BE49-F238E27FC236}">
                <a16:creationId xmlns:a16="http://schemas.microsoft.com/office/drawing/2014/main" id="{56B3368E-EF03-4880-88EE-906E87896E0F}"/>
              </a:ext>
            </a:extLst>
          </p:cNvPr>
          <p:cNvSpPr txBox="1"/>
          <p:nvPr/>
        </p:nvSpPr>
        <p:spPr>
          <a:xfrm>
            <a:off x="704850" y="2687651"/>
            <a:ext cx="1847850" cy="369332"/>
          </a:xfrm>
          <a:prstGeom prst="rect">
            <a:avLst/>
          </a:prstGeom>
          <a:noFill/>
        </p:spPr>
        <p:txBody>
          <a:bodyPr wrap="square" rtlCol="0">
            <a:spAutoFit/>
          </a:bodyPr>
          <a:lstStyle/>
          <a:p>
            <a:r>
              <a:rPr lang="en-AU" i="1" dirty="0">
                <a:solidFill>
                  <a:srgbClr val="FF0000"/>
                </a:solidFill>
              </a:rPr>
              <a:t>Options</a:t>
            </a:r>
          </a:p>
        </p:txBody>
      </p:sp>
      <p:sp>
        <p:nvSpPr>
          <p:cNvPr id="21" name="TextBox 20">
            <a:extLst>
              <a:ext uri="{FF2B5EF4-FFF2-40B4-BE49-F238E27FC236}">
                <a16:creationId xmlns:a16="http://schemas.microsoft.com/office/drawing/2014/main" id="{29B4ED97-50F8-4E5F-91F4-8DD239BCDF4E}"/>
              </a:ext>
            </a:extLst>
          </p:cNvPr>
          <p:cNvSpPr txBox="1"/>
          <p:nvPr/>
        </p:nvSpPr>
        <p:spPr>
          <a:xfrm>
            <a:off x="704850" y="3056983"/>
            <a:ext cx="1847850" cy="369332"/>
          </a:xfrm>
          <a:prstGeom prst="rect">
            <a:avLst/>
          </a:prstGeom>
          <a:noFill/>
        </p:spPr>
        <p:txBody>
          <a:bodyPr wrap="square" rtlCol="0">
            <a:spAutoFit/>
          </a:bodyPr>
          <a:lstStyle/>
          <a:p>
            <a:r>
              <a:rPr lang="en-AU" i="1" dirty="0">
                <a:solidFill>
                  <a:srgbClr val="FF0000"/>
                </a:solidFill>
              </a:rPr>
              <a:t>Options</a:t>
            </a:r>
          </a:p>
        </p:txBody>
      </p:sp>
      <p:sp>
        <p:nvSpPr>
          <p:cNvPr id="3" name="AutoShape 2" descr="Image result for voice icon">
            <a:extLst>
              <a:ext uri="{FF2B5EF4-FFF2-40B4-BE49-F238E27FC236}">
                <a16:creationId xmlns:a16="http://schemas.microsoft.com/office/drawing/2014/main" id="{877DF7E8-0B24-4DE1-B0CB-6FC54AF49F2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pSp>
        <p:nvGrpSpPr>
          <p:cNvPr id="23" name="Group 22">
            <a:extLst>
              <a:ext uri="{FF2B5EF4-FFF2-40B4-BE49-F238E27FC236}">
                <a16:creationId xmlns:a16="http://schemas.microsoft.com/office/drawing/2014/main" id="{C0097FA0-7A41-47F5-A648-A77AEFBB717C}"/>
              </a:ext>
            </a:extLst>
          </p:cNvPr>
          <p:cNvGrpSpPr/>
          <p:nvPr/>
        </p:nvGrpSpPr>
        <p:grpSpPr>
          <a:xfrm>
            <a:off x="10001251" y="1849292"/>
            <a:ext cx="400049" cy="369332"/>
            <a:chOff x="8253411" y="1420161"/>
            <a:chExt cx="400049" cy="369332"/>
          </a:xfrm>
        </p:grpSpPr>
        <p:sp>
          <p:nvSpPr>
            <p:cNvPr id="24" name="Rectangle: Rounded Corners 23">
              <a:extLst>
                <a:ext uri="{FF2B5EF4-FFF2-40B4-BE49-F238E27FC236}">
                  <a16:creationId xmlns:a16="http://schemas.microsoft.com/office/drawing/2014/main" id="{0B15F31D-4254-4B10-B8F1-2AB312C4808F}"/>
                </a:ext>
              </a:extLst>
            </p:cNvPr>
            <p:cNvSpPr/>
            <p:nvPr/>
          </p:nvSpPr>
          <p:spPr>
            <a:xfrm>
              <a:off x="8253411" y="1420161"/>
              <a:ext cx="400049" cy="3693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pic>
          <p:nvPicPr>
            <p:cNvPr id="1030" name="Picture 6" descr="Image result for voice icon">
              <a:extLst>
                <a:ext uri="{FF2B5EF4-FFF2-40B4-BE49-F238E27FC236}">
                  <a16:creationId xmlns:a16="http://schemas.microsoft.com/office/drawing/2014/main" id="{F462939B-84F9-4C65-9ACA-94F451253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6607" y="1504242"/>
              <a:ext cx="233655" cy="23365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24755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A3E272-69E8-48B1-AF21-B0DDA15218EF}"/>
              </a:ext>
            </a:extLst>
          </p:cNvPr>
          <p:cNvSpPr/>
          <p:nvPr/>
        </p:nvSpPr>
        <p:spPr>
          <a:xfrm>
            <a:off x="152400" y="104775"/>
            <a:ext cx="11544300" cy="64579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AU"/>
          </a:p>
        </p:txBody>
      </p:sp>
      <p:sp>
        <p:nvSpPr>
          <p:cNvPr id="5" name="Action Button: Go Home 4">
            <a:hlinkClick r:id="" action="ppaction://hlinkshowjump?jump=firstslide" highlightClick="1"/>
            <a:extLst>
              <a:ext uri="{FF2B5EF4-FFF2-40B4-BE49-F238E27FC236}">
                <a16:creationId xmlns:a16="http://schemas.microsoft.com/office/drawing/2014/main" id="{B2D2CC77-59F3-44D0-998E-8C7CC0B89880}"/>
              </a:ext>
            </a:extLst>
          </p:cNvPr>
          <p:cNvSpPr/>
          <p:nvPr/>
        </p:nvSpPr>
        <p:spPr>
          <a:xfrm>
            <a:off x="704850" y="400050"/>
            <a:ext cx="981075" cy="847725"/>
          </a:xfrm>
          <a:prstGeom prst="actionButtonHo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AU" dirty="0"/>
              <a:t>Logo</a:t>
            </a:r>
          </a:p>
        </p:txBody>
      </p:sp>
      <p:sp>
        <p:nvSpPr>
          <p:cNvPr id="6" name="Rectangle 5">
            <a:extLst>
              <a:ext uri="{FF2B5EF4-FFF2-40B4-BE49-F238E27FC236}">
                <a16:creationId xmlns:a16="http://schemas.microsoft.com/office/drawing/2014/main" id="{C17271F4-3849-4A6F-902F-298E0900CDF7}"/>
              </a:ext>
            </a:extLst>
          </p:cNvPr>
          <p:cNvSpPr/>
          <p:nvPr/>
        </p:nvSpPr>
        <p:spPr>
          <a:xfrm>
            <a:off x="1838325" y="400050"/>
            <a:ext cx="9753600" cy="847725"/>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AU" dirty="0"/>
              <a:t>Dashboard - Student</a:t>
            </a:r>
          </a:p>
        </p:txBody>
      </p:sp>
      <p:sp>
        <p:nvSpPr>
          <p:cNvPr id="2" name="TextBox 1">
            <a:extLst>
              <a:ext uri="{FF2B5EF4-FFF2-40B4-BE49-F238E27FC236}">
                <a16:creationId xmlns:a16="http://schemas.microsoft.com/office/drawing/2014/main" id="{4CBE087F-AA7E-468B-8CAB-0E12FA044FFF}"/>
              </a:ext>
            </a:extLst>
          </p:cNvPr>
          <p:cNvSpPr txBox="1"/>
          <p:nvPr/>
        </p:nvSpPr>
        <p:spPr>
          <a:xfrm>
            <a:off x="704850" y="1795223"/>
            <a:ext cx="1847850" cy="369332"/>
          </a:xfrm>
          <a:prstGeom prst="rect">
            <a:avLst/>
          </a:prstGeom>
          <a:noFill/>
        </p:spPr>
        <p:txBody>
          <a:bodyPr wrap="square" rtlCol="0">
            <a:spAutoFit/>
          </a:bodyPr>
          <a:lstStyle/>
          <a:p>
            <a:r>
              <a:rPr lang="en-AU" i="1" dirty="0">
                <a:solidFill>
                  <a:srgbClr val="FF0000"/>
                </a:solidFill>
              </a:rPr>
              <a:t>User Profile</a:t>
            </a:r>
          </a:p>
        </p:txBody>
      </p:sp>
      <p:sp>
        <p:nvSpPr>
          <p:cNvPr id="22" name="TextBox 21">
            <a:extLst>
              <a:ext uri="{FF2B5EF4-FFF2-40B4-BE49-F238E27FC236}">
                <a16:creationId xmlns:a16="http://schemas.microsoft.com/office/drawing/2014/main" id="{A373C15A-AA80-4382-81FC-EC6EF9108315}"/>
              </a:ext>
            </a:extLst>
          </p:cNvPr>
          <p:cNvSpPr txBox="1"/>
          <p:nvPr/>
        </p:nvSpPr>
        <p:spPr>
          <a:xfrm>
            <a:off x="704850" y="2258493"/>
            <a:ext cx="1847850" cy="369332"/>
          </a:xfrm>
          <a:prstGeom prst="rect">
            <a:avLst/>
          </a:prstGeom>
          <a:noFill/>
        </p:spPr>
        <p:txBody>
          <a:bodyPr wrap="square" rtlCol="0">
            <a:spAutoFit/>
          </a:bodyPr>
          <a:lstStyle/>
          <a:p>
            <a:r>
              <a:rPr lang="en-AU" i="1" dirty="0">
                <a:solidFill>
                  <a:srgbClr val="FF0000"/>
                </a:solidFill>
              </a:rPr>
              <a:t>Options</a:t>
            </a:r>
          </a:p>
        </p:txBody>
      </p:sp>
      <p:grpSp>
        <p:nvGrpSpPr>
          <p:cNvPr id="9" name="Group 8">
            <a:extLst>
              <a:ext uri="{FF2B5EF4-FFF2-40B4-BE49-F238E27FC236}">
                <a16:creationId xmlns:a16="http://schemas.microsoft.com/office/drawing/2014/main" id="{9F41E7D0-7D15-48CB-A779-DAD60232039A}"/>
              </a:ext>
            </a:extLst>
          </p:cNvPr>
          <p:cNvGrpSpPr/>
          <p:nvPr/>
        </p:nvGrpSpPr>
        <p:grpSpPr>
          <a:xfrm>
            <a:off x="2800349" y="1868022"/>
            <a:ext cx="2714626" cy="1096628"/>
            <a:chOff x="6400799" y="4231243"/>
            <a:chExt cx="2714626" cy="1096628"/>
          </a:xfrm>
        </p:grpSpPr>
        <p:sp>
          <p:nvSpPr>
            <p:cNvPr id="11" name="Rectangle: Rounded Corners 10">
              <a:extLst>
                <a:ext uri="{FF2B5EF4-FFF2-40B4-BE49-F238E27FC236}">
                  <a16:creationId xmlns:a16="http://schemas.microsoft.com/office/drawing/2014/main" id="{0CAC24C9-9FB9-4793-946F-D7F17F452321}"/>
                </a:ext>
              </a:extLst>
            </p:cNvPr>
            <p:cNvSpPr/>
            <p:nvPr/>
          </p:nvSpPr>
          <p:spPr>
            <a:xfrm>
              <a:off x="6400799" y="4238628"/>
              <a:ext cx="2447926" cy="361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t>Dataset</a:t>
              </a:r>
            </a:p>
          </p:txBody>
        </p:sp>
        <p:sp>
          <p:nvSpPr>
            <p:cNvPr id="12" name="Rectangle: Rounded Corners 11">
              <a:extLst>
                <a:ext uri="{FF2B5EF4-FFF2-40B4-BE49-F238E27FC236}">
                  <a16:creationId xmlns:a16="http://schemas.microsoft.com/office/drawing/2014/main" id="{EF1A04F4-0D8F-44FF-A3F1-DFB9DC8E1A5F}"/>
                </a:ext>
              </a:extLst>
            </p:cNvPr>
            <p:cNvSpPr/>
            <p:nvPr/>
          </p:nvSpPr>
          <p:spPr>
            <a:xfrm>
              <a:off x="8696324" y="4231243"/>
              <a:ext cx="400049" cy="3693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sp>
          <p:nvSpPr>
            <p:cNvPr id="13" name="Isosceles Triangle 12">
              <a:extLst>
                <a:ext uri="{FF2B5EF4-FFF2-40B4-BE49-F238E27FC236}">
                  <a16:creationId xmlns:a16="http://schemas.microsoft.com/office/drawing/2014/main" id="{15806439-6001-4668-88DE-01FD8FDBE850}"/>
                </a:ext>
              </a:extLst>
            </p:cNvPr>
            <p:cNvSpPr/>
            <p:nvPr/>
          </p:nvSpPr>
          <p:spPr>
            <a:xfrm rot="10800000">
              <a:off x="8782048" y="4329113"/>
              <a:ext cx="228600" cy="180976"/>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D26CD981-56DF-4B46-A6EC-A06FBB77E3E1}"/>
                </a:ext>
              </a:extLst>
            </p:cNvPr>
            <p:cNvSpPr txBox="1"/>
            <p:nvPr/>
          </p:nvSpPr>
          <p:spPr>
            <a:xfrm>
              <a:off x="6415085" y="4681540"/>
              <a:ext cx="2700340" cy="646331"/>
            </a:xfrm>
            <a:prstGeom prst="rect">
              <a:avLst/>
            </a:prstGeom>
            <a:solidFill>
              <a:schemeClr val="bg1">
                <a:lumMod val="95000"/>
              </a:schemeClr>
            </a:solidFill>
          </p:spPr>
          <p:txBody>
            <a:bodyPr wrap="square" rtlCol="0">
              <a:spAutoFit/>
            </a:bodyPr>
            <a:lstStyle/>
            <a:p>
              <a:r>
                <a:rPr lang="en-AU" dirty="0"/>
                <a:t>Australian Dataset</a:t>
              </a:r>
            </a:p>
            <a:p>
              <a:r>
                <a:rPr lang="en-AU" dirty="0"/>
                <a:t>Global Dataset</a:t>
              </a:r>
            </a:p>
          </p:txBody>
        </p:sp>
      </p:grpSp>
      <p:sp>
        <p:nvSpPr>
          <p:cNvPr id="15" name="Rectangle: Rounded Corners 14">
            <a:extLst>
              <a:ext uri="{FF2B5EF4-FFF2-40B4-BE49-F238E27FC236}">
                <a16:creationId xmlns:a16="http://schemas.microsoft.com/office/drawing/2014/main" id="{1794B601-C0CA-4B48-BA79-9A932903C915}"/>
              </a:ext>
            </a:extLst>
          </p:cNvPr>
          <p:cNvSpPr/>
          <p:nvPr/>
        </p:nvSpPr>
        <p:spPr>
          <a:xfrm>
            <a:off x="5676899" y="1868022"/>
            <a:ext cx="4724401" cy="36194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bg1">
                    <a:lumMod val="65000"/>
                  </a:schemeClr>
                </a:solidFill>
              </a:rPr>
              <a:t>Query-Text</a:t>
            </a:r>
          </a:p>
        </p:txBody>
      </p:sp>
      <p:sp>
        <p:nvSpPr>
          <p:cNvPr id="17" name="Rectangle: Rounded Corners 16">
            <a:extLst>
              <a:ext uri="{FF2B5EF4-FFF2-40B4-BE49-F238E27FC236}">
                <a16:creationId xmlns:a16="http://schemas.microsoft.com/office/drawing/2014/main" id="{83DD9F31-59B2-411D-96AC-6BC0FFA855B6}"/>
              </a:ext>
            </a:extLst>
          </p:cNvPr>
          <p:cNvSpPr/>
          <p:nvPr/>
        </p:nvSpPr>
        <p:spPr>
          <a:xfrm>
            <a:off x="10510837" y="1868021"/>
            <a:ext cx="985839" cy="36194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AU" dirty="0"/>
              <a:t>SEARCH</a:t>
            </a:r>
          </a:p>
        </p:txBody>
      </p:sp>
      <p:sp>
        <p:nvSpPr>
          <p:cNvPr id="19" name="TextBox 18">
            <a:extLst>
              <a:ext uri="{FF2B5EF4-FFF2-40B4-BE49-F238E27FC236}">
                <a16:creationId xmlns:a16="http://schemas.microsoft.com/office/drawing/2014/main" id="{D06F69F3-6DE4-4C74-8C98-D7973CFDC561}"/>
              </a:ext>
            </a:extLst>
          </p:cNvPr>
          <p:cNvSpPr txBox="1"/>
          <p:nvPr/>
        </p:nvSpPr>
        <p:spPr>
          <a:xfrm>
            <a:off x="5714997" y="2443159"/>
            <a:ext cx="5876927" cy="3139321"/>
          </a:xfrm>
          <a:prstGeom prst="rect">
            <a:avLst/>
          </a:prstGeom>
          <a:solidFill>
            <a:schemeClr val="bg1">
              <a:lumMod val="95000"/>
            </a:schemeClr>
          </a:solidFill>
        </p:spPr>
        <p:txBody>
          <a:bodyPr wrap="square" rtlCol="0">
            <a:spAutoFit/>
          </a:bodyPr>
          <a:lstStyle/>
          <a:p>
            <a:r>
              <a:rPr lang="en-AU" dirty="0"/>
              <a:t>SEARCH RESULT</a:t>
            </a:r>
          </a:p>
          <a:p>
            <a:r>
              <a:rPr lang="en-AU" i="1" dirty="0"/>
              <a:t>Blah blah blah blah blah blah blah blah blah blah blah blah blah blah blah blah blah blah blah blah blah blah blah blah blah blah blah blah blah blah blah blah blah blah blah blah blah</a:t>
            </a:r>
          </a:p>
          <a:p>
            <a:endParaRPr lang="en-AU" i="1" dirty="0"/>
          </a:p>
          <a:p>
            <a:r>
              <a:rPr lang="en-AU" i="1" dirty="0"/>
              <a:t>blah blah blah blah blah blah blah blah blah blah</a:t>
            </a:r>
          </a:p>
          <a:p>
            <a:r>
              <a:rPr lang="en-AU" i="1" dirty="0"/>
              <a:t>blah blah blah blah blah blah blah blah blah</a:t>
            </a:r>
          </a:p>
          <a:p>
            <a:r>
              <a:rPr lang="en-AU" i="1" dirty="0"/>
              <a:t>blah blah blah blah blah blah blah blah</a:t>
            </a:r>
          </a:p>
          <a:p>
            <a:r>
              <a:rPr lang="en-AU" i="1" dirty="0"/>
              <a:t>blah blah blah blah blah blah blah</a:t>
            </a:r>
          </a:p>
          <a:p>
            <a:r>
              <a:rPr lang="en-AU" i="1" dirty="0"/>
              <a:t>blah blah blah blah blah</a:t>
            </a:r>
          </a:p>
        </p:txBody>
      </p:sp>
      <p:sp>
        <p:nvSpPr>
          <p:cNvPr id="20" name="TextBox 19">
            <a:extLst>
              <a:ext uri="{FF2B5EF4-FFF2-40B4-BE49-F238E27FC236}">
                <a16:creationId xmlns:a16="http://schemas.microsoft.com/office/drawing/2014/main" id="{56B3368E-EF03-4880-88EE-906E87896E0F}"/>
              </a:ext>
            </a:extLst>
          </p:cNvPr>
          <p:cNvSpPr txBox="1"/>
          <p:nvPr/>
        </p:nvSpPr>
        <p:spPr>
          <a:xfrm>
            <a:off x="704850" y="2687651"/>
            <a:ext cx="1847850" cy="369332"/>
          </a:xfrm>
          <a:prstGeom prst="rect">
            <a:avLst/>
          </a:prstGeom>
          <a:noFill/>
        </p:spPr>
        <p:txBody>
          <a:bodyPr wrap="square" rtlCol="0">
            <a:spAutoFit/>
          </a:bodyPr>
          <a:lstStyle/>
          <a:p>
            <a:r>
              <a:rPr lang="en-AU" i="1" dirty="0">
                <a:solidFill>
                  <a:srgbClr val="FF0000"/>
                </a:solidFill>
              </a:rPr>
              <a:t>Options</a:t>
            </a:r>
          </a:p>
        </p:txBody>
      </p:sp>
      <p:sp>
        <p:nvSpPr>
          <p:cNvPr id="21" name="TextBox 20">
            <a:extLst>
              <a:ext uri="{FF2B5EF4-FFF2-40B4-BE49-F238E27FC236}">
                <a16:creationId xmlns:a16="http://schemas.microsoft.com/office/drawing/2014/main" id="{29B4ED97-50F8-4E5F-91F4-8DD239BCDF4E}"/>
              </a:ext>
            </a:extLst>
          </p:cNvPr>
          <p:cNvSpPr txBox="1"/>
          <p:nvPr/>
        </p:nvSpPr>
        <p:spPr>
          <a:xfrm>
            <a:off x="704850" y="3056983"/>
            <a:ext cx="1847850" cy="369332"/>
          </a:xfrm>
          <a:prstGeom prst="rect">
            <a:avLst/>
          </a:prstGeom>
          <a:noFill/>
        </p:spPr>
        <p:txBody>
          <a:bodyPr wrap="square" rtlCol="0">
            <a:spAutoFit/>
          </a:bodyPr>
          <a:lstStyle/>
          <a:p>
            <a:r>
              <a:rPr lang="en-AU" i="1" dirty="0">
                <a:solidFill>
                  <a:srgbClr val="FF0000"/>
                </a:solidFill>
              </a:rPr>
              <a:t>Options</a:t>
            </a:r>
          </a:p>
        </p:txBody>
      </p:sp>
      <p:grpSp>
        <p:nvGrpSpPr>
          <p:cNvPr id="18" name="Group 17">
            <a:extLst>
              <a:ext uri="{FF2B5EF4-FFF2-40B4-BE49-F238E27FC236}">
                <a16:creationId xmlns:a16="http://schemas.microsoft.com/office/drawing/2014/main" id="{D8AC2BA6-40FE-47F1-A55F-C45C3365A147}"/>
              </a:ext>
            </a:extLst>
          </p:cNvPr>
          <p:cNvGrpSpPr/>
          <p:nvPr/>
        </p:nvGrpSpPr>
        <p:grpSpPr>
          <a:xfrm>
            <a:off x="10001251" y="1849292"/>
            <a:ext cx="400049" cy="369332"/>
            <a:chOff x="8253411" y="1420161"/>
            <a:chExt cx="400049" cy="369332"/>
          </a:xfrm>
        </p:grpSpPr>
        <p:sp>
          <p:nvSpPr>
            <p:cNvPr id="23" name="Rectangle: Rounded Corners 22">
              <a:extLst>
                <a:ext uri="{FF2B5EF4-FFF2-40B4-BE49-F238E27FC236}">
                  <a16:creationId xmlns:a16="http://schemas.microsoft.com/office/drawing/2014/main" id="{4ED2CF07-2FBE-4AA9-8EEC-094669C157C8}"/>
                </a:ext>
              </a:extLst>
            </p:cNvPr>
            <p:cNvSpPr/>
            <p:nvPr/>
          </p:nvSpPr>
          <p:spPr>
            <a:xfrm>
              <a:off x="8253411" y="1420161"/>
              <a:ext cx="400049" cy="36933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pic>
          <p:nvPicPr>
            <p:cNvPr id="24" name="Picture 6" descr="Image result for voice icon">
              <a:extLst>
                <a:ext uri="{FF2B5EF4-FFF2-40B4-BE49-F238E27FC236}">
                  <a16:creationId xmlns:a16="http://schemas.microsoft.com/office/drawing/2014/main" id="{F440D0E1-B0A5-4131-A634-887A7EF5F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6607" y="1504242"/>
              <a:ext cx="233655" cy="23365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80661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255</Words>
  <Application>Microsoft Office PowerPoint</Application>
  <PresentationFormat>Widescreen</PresentationFormat>
  <Paragraphs>79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Oanh Nguyen</dc:creator>
  <cp:lastModifiedBy>Oanh Nguyen</cp:lastModifiedBy>
  <cp:revision>8</cp:revision>
  <dcterms:created xsi:type="dcterms:W3CDTF">2018-12-10T09:42:28Z</dcterms:created>
  <dcterms:modified xsi:type="dcterms:W3CDTF">2018-12-10T10:35:30Z</dcterms:modified>
</cp:coreProperties>
</file>