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5C796-7DA5-4FDA-9FB0-C69FA5CC7233}" v="57" dt="2021-12-11T11:13:42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 Ákos" userId="485b2ae6-cbe2-40ce-9c25-3cb9eda6acdc" providerId="ADAL" clId="{24F5C796-7DA5-4FDA-9FB0-C69FA5CC7233}"/>
    <pc:docChg chg="undo custSel addSld delSld modSld sldOrd">
      <pc:chgData name="Kis Ákos" userId="485b2ae6-cbe2-40ce-9c25-3cb9eda6acdc" providerId="ADAL" clId="{24F5C796-7DA5-4FDA-9FB0-C69FA5CC7233}" dt="2021-12-11T12:10:41.496" v="2392" actId="1076"/>
      <pc:docMkLst>
        <pc:docMk/>
      </pc:docMkLst>
      <pc:sldChg chg="addSp modSp mod setBg">
        <pc:chgData name="Kis Ákos" userId="485b2ae6-cbe2-40ce-9c25-3cb9eda6acdc" providerId="ADAL" clId="{24F5C796-7DA5-4FDA-9FB0-C69FA5CC7233}" dt="2021-12-11T11:29:39.291" v="2389" actId="20577"/>
        <pc:sldMkLst>
          <pc:docMk/>
          <pc:sldMk cId="2639762239" sldId="256"/>
        </pc:sldMkLst>
        <pc:spChg chg="mod or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2" creationId="{C5D00B87-1AF1-485B-9343-DE3BFC1E780C}"/>
          </ac:spMkLst>
        </pc:spChg>
        <pc:spChg chg="mod">
          <ac:chgData name="Kis Ákos" userId="485b2ae6-cbe2-40ce-9c25-3cb9eda6acdc" providerId="ADAL" clId="{24F5C796-7DA5-4FDA-9FB0-C69FA5CC7233}" dt="2021-12-11T11:29:39.291" v="2389" actId="20577"/>
          <ac:spMkLst>
            <pc:docMk/>
            <pc:sldMk cId="2639762239" sldId="256"/>
            <ac:spMk id="3" creationId="{EC4CE3F4-6012-4D7C-AAB1-6FE75A9D4BC8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8" creationId="{88294908-8B00-4F58-BBBA-20F71A40AA9E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10" creationId="{4364C879-1404-4203-8E9D-CC5DE0A621A2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12" creationId="{84617302-4B0D-4351-A6BB-6F0930D943AC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14" creationId="{DA2C7802-C2E0-4218-8F89-8DD7CCD2CD1C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16" creationId="{A6D7111A-21E5-4EE9-8A78-10E5530F0116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18" creationId="{A3969E80-A77B-49FC-9122-D89AFD5EE118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20" creationId="{1849CA57-76BD-4CF2-80BA-D7A46A01B7B1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22" creationId="{35E9085E-E730-4768-83D4-6CB7E9897153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24" creationId="{973272FE-A474-4CAE-8CA2-BCC8B476C3F4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26" creationId="{E07981EA-05A6-437C-88D7-B377B92B031D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28" creationId="{15E3C750-986E-4769-B1AE-49289FBEE757}"/>
          </ac:spMkLst>
        </pc:spChg>
      </pc:sldChg>
      <pc:sldChg chg="addSp delSp modSp mod setBg">
        <pc:chgData name="Kis Ákos" userId="485b2ae6-cbe2-40ce-9c25-3cb9eda6acdc" providerId="ADAL" clId="{24F5C796-7DA5-4FDA-9FB0-C69FA5CC7233}" dt="2021-12-11T10:32:26.855" v="1860" actId="26606"/>
        <pc:sldMkLst>
          <pc:docMk/>
          <pc:sldMk cId="535266545" sldId="257"/>
        </pc:sldMkLst>
        <pc:spChg chg="mod">
          <ac:chgData name="Kis Ákos" userId="485b2ae6-cbe2-40ce-9c25-3cb9eda6acdc" providerId="ADAL" clId="{24F5C796-7DA5-4FDA-9FB0-C69FA5CC7233}" dt="2021-12-11T10:32:26.855" v="1860" actId="26606"/>
          <ac:spMkLst>
            <pc:docMk/>
            <pc:sldMk cId="535266545" sldId="257"/>
            <ac:spMk id="2" creationId="{10D2269E-CB8F-469D-BB94-CBD17214782B}"/>
          </ac:spMkLst>
        </pc:spChg>
        <pc:spChg chg="del">
          <ac:chgData name="Kis Ákos" userId="485b2ae6-cbe2-40ce-9c25-3cb9eda6acdc" providerId="ADAL" clId="{24F5C796-7DA5-4FDA-9FB0-C69FA5CC7233}" dt="2021-12-11T10:32:26.855" v="1860" actId="26606"/>
          <ac:spMkLst>
            <pc:docMk/>
            <pc:sldMk cId="535266545" sldId="257"/>
            <ac:spMk id="3" creationId="{75CB2D51-9370-4BDA-9988-721BCC19C11C}"/>
          </ac:spMkLst>
        </pc:spChg>
        <pc:spChg chg="add">
          <ac:chgData name="Kis Ákos" userId="485b2ae6-cbe2-40ce-9c25-3cb9eda6acdc" providerId="ADAL" clId="{24F5C796-7DA5-4FDA-9FB0-C69FA5CC7233}" dt="2021-12-11T10:32:26.855" v="1860" actId="26606"/>
          <ac:spMkLst>
            <pc:docMk/>
            <pc:sldMk cId="535266545" sldId="257"/>
            <ac:spMk id="9" creationId="{56E9B3E6-E277-4D68-BA48-9CB43FFBD6E2}"/>
          </ac:spMkLst>
        </pc:spChg>
        <pc:spChg chg="add">
          <ac:chgData name="Kis Ákos" userId="485b2ae6-cbe2-40ce-9c25-3cb9eda6acdc" providerId="ADAL" clId="{24F5C796-7DA5-4FDA-9FB0-C69FA5CC7233}" dt="2021-12-11T10:32:26.855" v="1860" actId="26606"/>
          <ac:spMkLst>
            <pc:docMk/>
            <pc:sldMk cId="535266545" sldId="257"/>
            <ac:spMk id="16" creationId="{D5B0017B-2ECA-49AF-B397-DC140825DF8D}"/>
          </ac:spMkLst>
        </pc:spChg>
        <pc:grpChg chg="add">
          <ac:chgData name="Kis Ákos" userId="485b2ae6-cbe2-40ce-9c25-3cb9eda6acdc" providerId="ADAL" clId="{24F5C796-7DA5-4FDA-9FB0-C69FA5CC7233}" dt="2021-12-11T10:32:26.855" v="1860" actId="26606"/>
          <ac:grpSpMkLst>
            <pc:docMk/>
            <pc:sldMk cId="535266545" sldId="257"/>
            <ac:grpSpMk id="11" creationId="{AE1C45F0-260A-458C-96ED-C1F6D2151219}"/>
          </ac:grpSpMkLst>
        </pc:grpChg>
        <pc:graphicFrameChg chg="add">
          <ac:chgData name="Kis Ákos" userId="485b2ae6-cbe2-40ce-9c25-3cb9eda6acdc" providerId="ADAL" clId="{24F5C796-7DA5-4FDA-9FB0-C69FA5CC7233}" dt="2021-12-11T10:32:26.855" v="1860" actId="26606"/>
          <ac:graphicFrameMkLst>
            <pc:docMk/>
            <pc:sldMk cId="535266545" sldId="257"/>
            <ac:graphicFrameMk id="5" creationId="{5E93B178-5E50-42A5-BA17-95A2B858764C}"/>
          </ac:graphicFrameMkLst>
        </pc:graphicFrameChg>
        <pc:cxnChg chg="add">
          <ac:chgData name="Kis Ákos" userId="485b2ae6-cbe2-40ce-9c25-3cb9eda6acdc" providerId="ADAL" clId="{24F5C796-7DA5-4FDA-9FB0-C69FA5CC7233}" dt="2021-12-11T10:32:26.855" v="1860" actId="26606"/>
          <ac:cxnSpMkLst>
            <pc:docMk/>
            <pc:sldMk cId="535266545" sldId="257"/>
            <ac:cxnSpMk id="18" creationId="{6CF1BAF6-AD41-4082-B212-8A1F9A2E8779}"/>
          </ac:cxnSpMkLst>
        </pc:cxnChg>
      </pc:sldChg>
      <pc:sldChg chg="addSp delSp modSp mod setBg">
        <pc:chgData name="Kis Ákos" userId="485b2ae6-cbe2-40ce-9c25-3cb9eda6acdc" providerId="ADAL" clId="{24F5C796-7DA5-4FDA-9FB0-C69FA5CC7233}" dt="2021-12-11T11:19:00.854" v="2379" actId="26606"/>
        <pc:sldMkLst>
          <pc:docMk/>
          <pc:sldMk cId="3974257578" sldId="258"/>
        </pc:sldMkLst>
        <pc:spChg chg="mod">
          <ac:chgData name="Kis Ákos" userId="485b2ae6-cbe2-40ce-9c25-3cb9eda6acdc" providerId="ADAL" clId="{24F5C796-7DA5-4FDA-9FB0-C69FA5CC7233}" dt="2021-12-11T11:19:00.854" v="2379" actId="26606"/>
          <ac:spMkLst>
            <pc:docMk/>
            <pc:sldMk cId="3974257578" sldId="258"/>
            <ac:spMk id="2" creationId="{70265D0B-6C59-4801-8BB7-EC311DE963FD}"/>
          </ac:spMkLst>
        </pc:spChg>
        <pc:spChg chg="del">
          <ac:chgData name="Kis Ákos" userId="485b2ae6-cbe2-40ce-9c25-3cb9eda6acdc" providerId="ADAL" clId="{24F5C796-7DA5-4FDA-9FB0-C69FA5CC7233}" dt="2021-12-11T10:32:34.959" v="1861" actId="26606"/>
          <ac:spMkLst>
            <pc:docMk/>
            <pc:sldMk cId="3974257578" sldId="258"/>
            <ac:spMk id="3" creationId="{28497E00-5533-49AC-8D58-8B7275748EBA}"/>
          </ac:spMkLst>
        </pc:spChg>
        <pc:spChg chg="add mod">
          <ac:chgData name="Kis Ákos" userId="485b2ae6-cbe2-40ce-9c25-3cb9eda6acdc" providerId="ADAL" clId="{24F5C796-7DA5-4FDA-9FB0-C69FA5CC7233}" dt="2021-12-11T11:19:00.854" v="2379" actId="26606"/>
          <ac:spMkLst>
            <pc:docMk/>
            <pc:sldMk cId="3974257578" sldId="258"/>
            <ac:spMk id="4" creationId="{D477EB7E-20E7-4824-A6AC-08473E28318F}"/>
          </ac:spMkLst>
        </pc:spChg>
        <pc:spChg chg="add del">
          <ac:chgData name="Kis Ákos" userId="485b2ae6-cbe2-40ce-9c25-3cb9eda6acdc" providerId="ADAL" clId="{24F5C796-7DA5-4FDA-9FB0-C69FA5CC7233}" dt="2021-12-11T11:19:00.854" v="2379" actId="26606"/>
          <ac:spMkLst>
            <pc:docMk/>
            <pc:sldMk cId="3974257578" sldId="258"/>
            <ac:spMk id="9" creationId="{56E9B3E6-E277-4D68-BA48-9CB43FFBD6E2}"/>
          </ac:spMkLst>
        </pc:spChg>
        <pc:spChg chg="add del">
          <ac:chgData name="Kis Ákos" userId="485b2ae6-cbe2-40ce-9c25-3cb9eda6acdc" providerId="ADAL" clId="{24F5C796-7DA5-4FDA-9FB0-C69FA5CC7233}" dt="2021-12-11T11:19:00.854" v="2379" actId="26606"/>
          <ac:spMkLst>
            <pc:docMk/>
            <pc:sldMk cId="3974257578" sldId="258"/>
            <ac:spMk id="16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1:18:59.142" v="2376" actId="26606"/>
          <ac:spMkLst>
            <pc:docMk/>
            <pc:sldMk cId="3974257578" sldId="258"/>
            <ac:spMk id="23" creationId="{4DA718D0-4865-4629-8134-44F68D41D574}"/>
          </ac:spMkLst>
        </pc:spChg>
        <pc:spChg chg="add del">
          <ac:chgData name="Kis Ákos" userId="485b2ae6-cbe2-40ce-9c25-3cb9eda6acdc" providerId="ADAL" clId="{24F5C796-7DA5-4FDA-9FB0-C69FA5CC7233}" dt="2021-12-11T11:18:59.142" v="2376" actId="26606"/>
          <ac:spMkLst>
            <pc:docMk/>
            <pc:sldMk cId="3974257578" sldId="258"/>
            <ac:spMk id="29" creationId="{CBC4F608-B4B8-48C3-9572-C0F061B1CD99}"/>
          </ac:spMkLst>
        </pc:spChg>
        <pc:spChg chg="add">
          <ac:chgData name="Kis Ákos" userId="485b2ae6-cbe2-40ce-9c25-3cb9eda6acdc" providerId="ADAL" clId="{24F5C796-7DA5-4FDA-9FB0-C69FA5CC7233}" dt="2021-12-11T11:19:00.854" v="2379" actId="26606"/>
          <ac:spMkLst>
            <pc:docMk/>
            <pc:sldMk cId="3974257578" sldId="258"/>
            <ac:spMk id="30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1:19:00.845" v="2378" actId="26606"/>
          <ac:spMkLst>
            <pc:docMk/>
            <pc:sldMk cId="3974257578" sldId="258"/>
            <ac:spMk id="31" creationId="{DBF61EA3-B236-439E-9C0B-340980D56BEE}"/>
          </ac:spMkLst>
        </pc:spChg>
        <pc:spChg chg="add del">
          <ac:chgData name="Kis Ákos" userId="485b2ae6-cbe2-40ce-9c25-3cb9eda6acdc" providerId="ADAL" clId="{24F5C796-7DA5-4FDA-9FB0-C69FA5CC7233}" dt="2021-12-11T11:19:00.845" v="2378" actId="26606"/>
          <ac:spMkLst>
            <pc:docMk/>
            <pc:sldMk cId="3974257578" sldId="258"/>
            <ac:spMk id="35" creationId="{E659831F-0D9A-4C63-9EBB-8435B85A440F}"/>
          </ac:spMkLst>
        </pc:spChg>
        <pc:spChg chg="add">
          <ac:chgData name="Kis Ákos" userId="485b2ae6-cbe2-40ce-9c25-3cb9eda6acdc" providerId="ADAL" clId="{24F5C796-7DA5-4FDA-9FB0-C69FA5CC7233}" dt="2021-12-11T11:19:00.854" v="2379" actId="26606"/>
          <ac:spMkLst>
            <pc:docMk/>
            <pc:sldMk cId="3974257578" sldId="258"/>
            <ac:spMk id="37" creationId="{B6CDA21F-E7AF-4C75-8395-33F58D5B0E45}"/>
          </ac:spMkLst>
        </pc:spChg>
        <pc:grpChg chg="add del">
          <ac:chgData name="Kis Ákos" userId="485b2ae6-cbe2-40ce-9c25-3cb9eda6acdc" providerId="ADAL" clId="{24F5C796-7DA5-4FDA-9FB0-C69FA5CC7233}" dt="2021-12-11T11:19:00.854" v="2379" actId="26606"/>
          <ac:grpSpMkLst>
            <pc:docMk/>
            <pc:sldMk cId="3974257578" sldId="258"/>
            <ac:grpSpMk id="11" creationId="{AE1C45F0-260A-458C-96ED-C1F6D2151219}"/>
          </ac:grpSpMkLst>
        </pc:grpChg>
        <pc:grpChg chg="add del">
          <ac:chgData name="Kis Ákos" userId="485b2ae6-cbe2-40ce-9c25-3cb9eda6acdc" providerId="ADAL" clId="{24F5C796-7DA5-4FDA-9FB0-C69FA5CC7233}" dt="2021-12-11T11:18:59.142" v="2376" actId="26606"/>
          <ac:grpSpMkLst>
            <pc:docMk/>
            <pc:sldMk cId="3974257578" sldId="258"/>
            <ac:grpSpMk id="25" creationId="{65167ED7-6315-43AB-B1B6-C326D5FD8F84}"/>
          </ac:grpSpMkLst>
        </pc:grpChg>
        <pc:grpChg chg="add del">
          <ac:chgData name="Kis Ákos" userId="485b2ae6-cbe2-40ce-9c25-3cb9eda6acdc" providerId="ADAL" clId="{24F5C796-7DA5-4FDA-9FB0-C69FA5CC7233}" dt="2021-12-11T11:19:00.845" v="2378" actId="26606"/>
          <ac:grpSpMkLst>
            <pc:docMk/>
            <pc:sldMk cId="3974257578" sldId="258"/>
            <ac:grpSpMk id="32" creationId="{28FAF094-D087-493F-8DF9-A486C2D6BBAA}"/>
          </ac:grpSpMkLst>
        </pc:grpChg>
        <pc:grpChg chg="add">
          <ac:chgData name="Kis Ákos" userId="485b2ae6-cbe2-40ce-9c25-3cb9eda6acdc" providerId="ADAL" clId="{24F5C796-7DA5-4FDA-9FB0-C69FA5CC7233}" dt="2021-12-11T11:19:00.854" v="2379" actId="26606"/>
          <ac:grpSpMkLst>
            <pc:docMk/>
            <pc:sldMk cId="3974257578" sldId="258"/>
            <ac:grpSpMk id="38" creationId="{AE1C45F0-260A-458C-96ED-C1F6D2151219}"/>
          </ac:grpSpMkLst>
        </pc:grpChg>
        <pc:graphicFrameChg chg="add del modGraphic">
          <ac:chgData name="Kis Ákos" userId="485b2ae6-cbe2-40ce-9c25-3cb9eda6acdc" providerId="ADAL" clId="{24F5C796-7DA5-4FDA-9FB0-C69FA5CC7233}" dt="2021-12-11T11:18:10.412" v="2306" actId="478"/>
          <ac:graphicFrameMkLst>
            <pc:docMk/>
            <pc:sldMk cId="3974257578" sldId="258"/>
            <ac:graphicFrameMk id="5" creationId="{30EB5FC2-3C79-4166-8BF7-A2496FE0DEC5}"/>
          </ac:graphicFrameMkLst>
        </pc:graphicFrameChg>
        <pc:cxnChg chg="add del">
          <ac:chgData name="Kis Ákos" userId="485b2ae6-cbe2-40ce-9c25-3cb9eda6acdc" providerId="ADAL" clId="{24F5C796-7DA5-4FDA-9FB0-C69FA5CC7233}" dt="2021-12-11T11:19:00.854" v="2379" actId="26606"/>
          <ac:cxnSpMkLst>
            <pc:docMk/>
            <pc:sldMk cId="3974257578" sldId="258"/>
            <ac:cxnSpMk id="18" creationId="{6CF1BAF6-AD41-4082-B212-8A1F9A2E8779}"/>
          </ac:cxnSpMkLst>
        </pc:cxnChg>
        <pc:cxnChg chg="add">
          <ac:chgData name="Kis Ákos" userId="485b2ae6-cbe2-40ce-9c25-3cb9eda6acdc" providerId="ADAL" clId="{24F5C796-7DA5-4FDA-9FB0-C69FA5CC7233}" dt="2021-12-11T11:19:00.854" v="2379" actId="26606"/>
          <ac:cxnSpMkLst>
            <pc:docMk/>
            <pc:sldMk cId="3974257578" sldId="258"/>
            <ac:cxnSpMk id="39" creationId="{6CF1BAF6-AD41-4082-B212-8A1F9A2E8779}"/>
          </ac:cxnSpMkLst>
        </pc:cxnChg>
      </pc:sldChg>
      <pc:sldChg chg="addSp delSp modSp new mod setBg">
        <pc:chgData name="Kis Ákos" userId="485b2ae6-cbe2-40ce-9c25-3cb9eda6acdc" providerId="ADAL" clId="{24F5C796-7DA5-4FDA-9FB0-C69FA5CC7233}" dt="2021-12-11T11:14:35.741" v="2264" actId="20577"/>
        <pc:sldMkLst>
          <pc:docMk/>
          <pc:sldMk cId="3789848938" sldId="259"/>
        </pc:sldMkLst>
        <pc:spChg chg="mod">
          <ac:chgData name="Kis Ákos" userId="485b2ae6-cbe2-40ce-9c25-3cb9eda6acdc" providerId="ADAL" clId="{24F5C796-7DA5-4FDA-9FB0-C69FA5CC7233}" dt="2021-12-11T11:14:35.741" v="2264" actId="20577"/>
          <ac:spMkLst>
            <pc:docMk/>
            <pc:sldMk cId="3789848938" sldId="259"/>
            <ac:spMk id="2" creationId="{CF5D26F4-C80E-4F47-8B2B-464EF8E5A745}"/>
          </ac:spMkLst>
        </pc:spChg>
        <pc:spChg chg="mod">
          <ac:chgData name="Kis Ákos" userId="485b2ae6-cbe2-40ce-9c25-3cb9eda6acdc" providerId="ADAL" clId="{24F5C796-7DA5-4FDA-9FB0-C69FA5CC7233}" dt="2021-12-11T10:43:57.876" v="1956" actId="14100"/>
          <ac:spMkLst>
            <pc:docMk/>
            <pc:sldMk cId="3789848938" sldId="259"/>
            <ac:spMk id="3" creationId="{DF5AFF18-6D76-4803-81D9-CBD716A6D3E1}"/>
          </ac:spMkLst>
        </pc:spChg>
        <pc:spChg chg="add del">
          <ac:chgData name="Kis Ákos" userId="485b2ae6-cbe2-40ce-9c25-3cb9eda6acdc" providerId="ADAL" clId="{24F5C796-7DA5-4FDA-9FB0-C69FA5CC7233}" dt="2021-12-11T10:43:02.089" v="1942" actId="21"/>
          <ac:spMkLst>
            <pc:docMk/>
            <pc:sldMk cId="3789848938" sldId="259"/>
            <ac:spMk id="4" creationId="{5A2FF761-C957-4AAB-964C-F4E35FBDF331}"/>
          </ac:spMkLst>
        </pc:spChg>
        <pc:spChg chg="add del mod">
          <ac:chgData name="Kis Ákos" userId="485b2ae6-cbe2-40ce-9c25-3cb9eda6acdc" providerId="ADAL" clId="{24F5C796-7DA5-4FDA-9FB0-C69FA5CC7233}" dt="2021-12-11T10:43:02.089" v="1942" actId="21"/>
          <ac:spMkLst>
            <pc:docMk/>
            <pc:sldMk cId="3789848938" sldId="259"/>
            <ac:spMk id="5" creationId="{20485210-A501-4ACA-967C-B73ACE374F99}"/>
          </ac:spMkLst>
        </pc:spChg>
        <pc:spChg chg="add del mod">
          <ac:chgData name="Kis Ákos" userId="485b2ae6-cbe2-40ce-9c25-3cb9eda6acdc" providerId="ADAL" clId="{24F5C796-7DA5-4FDA-9FB0-C69FA5CC7233}" dt="2021-12-11T10:43:02.089" v="1942" actId="21"/>
          <ac:spMkLst>
            <pc:docMk/>
            <pc:sldMk cId="3789848938" sldId="259"/>
            <ac:spMk id="6" creationId="{71DADC75-F8D9-4D88-A65B-223CA93B5D0A}"/>
          </ac:spMkLst>
        </pc:spChg>
        <pc:spChg chg="add">
          <ac:chgData name="Kis Ákos" userId="485b2ae6-cbe2-40ce-9c25-3cb9eda6acdc" providerId="ADAL" clId="{24F5C796-7DA5-4FDA-9FB0-C69FA5CC7233}" dt="2021-12-11T10:43:10.501" v="1943" actId="26606"/>
          <ac:spMkLst>
            <pc:docMk/>
            <pc:sldMk cId="3789848938" sldId="259"/>
            <ac:spMk id="7" creationId="{B6CDA21F-E7AF-4C75-8395-33F58D5B0E45}"/>
          </ac:spMkLst>
        </pc:spChg>
        <pc:spChg chg="add del mod">
          <ac:chgData name="Kis Ákos" userId="485b2ae6-cbe2-40ce-9c25-3cb9eda6acdc" providerId="ADAL" clId="{24F5C796-7DA5-4FDA-9FB0-C69FA5CC7233}" dt="2021-12-11T10:43:02.089" v="1942" actId="21"/>
          <ac:spMkLst>
            <pc:docMk/>
            <pc:sldMk cId="3789848938" sldId="259"/>
            <ac:spMk id="8" creationId="{FAFFF2EF-BFC0-4615-939B-2A5FD1D65E4D}"/>
          </ac:spMkLst>
        </pc:spChg>
        <pc:spChg chg="add del mod">
          <ac:chgData name="Kis Ákos" userId="485b2ae6-cbe2-40ce-9c25-3cb9eda6acdc" providerId="ADAL" clId="{24F5C796-7DA5-4FDA-9FB0-C69FA5CC7233}" dt="2021-12-11T10:43:02.089" v="1942" actId="21"/>
          <ac:spMkLst>
            <pc:docMk/>
            <pc:sldMk cId="3789848938" sldId="259"/>
            <ac:spMk id="9" creationId="{1A8FF0F1-F6CB-47D1-95B8-FAE7EC86E6C3}"/>
          </ac:spMkLst>
        </pc:spChg>
        <pc:spChg chg="add del mod">
          <ac:chgData name="Kis Ákos" userId="485b2ae6-cbe2-40ce-9c25-3cb9eda6acdc" providerId="ADAL" clId="{24F5C796-7DA5-4FDA-9FB0-C69FA5CC7233}" dt="2021-12-11T10:43:02.089" v="1942" actId="21"/>
          <ac:spMkLst>
            <pc:docMk/>
            <pc:sldMk cId="3789848938" sldId="259"/>
            <ac:spMk id="10" creationId="{B1AD4ADD-FA39-44B8-8F88-8F1A5C7700E4}"/>
          </ac:spMkLst>
        </pc:spChg>
        <pc:spChg chg="add">
          <ac:chgData name="Kis Ákos" userId="485b2ae6-cbe2-40ce-9c25-3cb9eda6acdc" providerId="ADAL" clId="{24F5C796-7DA5-4FDA-9FB0-C69FA5CC7233}" dt="2021-12-11T10:43:10.501" v="1943" actId="26606"/>
          <ac:spMkLst>
            <pc:docMk/>
            <pc:sldMk cId="3789848938" sldId="259"/>
            <ac:spMk id="15" creationId="{D5B0017B-2ECA-49AF-B397-DC140825DF8D}"/>
          </ac:spMkLst>
        </pc:spChg>
        <pc:spChg chg="add mod">
          <ac:chgData name="Kis Ákos" userId="485b2ae6-cbe2-40ce-9c25-3cb9eda6acdc" providerId="ADAL" clId="{24F5C796-7DA5-4FDA-9FB0-C69FA5CC7233}" dt="2021-12-11T10:44:12.341" v="1958" actId="1076"/>
          <ac:spMkLst>
            <pc:docMk/>
            <pc:sldMk cId="3789848938" sldId="259"/>
            <ac:spMk id="18" creationId="{9DD91314-4739-47CE-995D-159F9CDDEF2C}"/>
          </ac:spMkLst>
        </pc:spChg>
        <pc:spChg chg="add mod">
          <ac:chgData name="Kis Ákos" userId="485b2ae6-cbe2-40ce-9c25-3cb9eda6acdc" providerId="ADAL" clId="{24F5C796-7DA5-4FDA-9FB0-C69FA5CC7233}" dt="2021-12-11T10:44:37.252" v="1964" actId="5793"/>
          <ac:spMkLst>
            <pc:docMk/>
            <pc:sldMk cId="3789848938" sldId="259"/>
            <ac:spMk id="19" creationId="{9CF5C8F2-D527-4DE2-95A2-FB12587FCA35}"/>
          </ac:spMkLst>
        </pc:spChg>
        <pc:spChg chg="add mod">
          <ac:chgData name="Kis Ákos" userId="485b2ae6-cbe2-40ce-9c25-3cb9eda6acdc" providerId="ADAL" clId="{24F5C796-7DA5-4FDA-9FB0-C69FA5CC7233}" dt="2021-12-11T10:44:12.341" v="1958" actId="1076"/>
          <ac:spMkLst>
            <pc:docMk/>
            <pc:sldMk cId="3789848938" sldId="259"/>
            <ac:spMk id="20" creationId="{8852D7FC-AC39-4C12-B4D4-4A8810265270}"/>
          </ac:spMkLst>
        </pc:spChg>
        <pc:spChg chg="add mod">
          <ac:chgData name="Kis Ákos" userId="485b2ae6-cbe2-40ce-9c25-3cb9eda6acdc" providerId="ADAL" clId="{24F5C796-7DA5-4FDA-9FB0-C69FA5CC7233}" dt="2021-12-11T10:44:53.940" v="1969"/>
          <ac:spMkLst>
            <pc:docMk/>
            <pc:sldMk cId="3789848938" sldId="259"/>
            <ac:spMk id="21" creationId="{AB295202-C380-4BF7-8655-518077900831}"/>
          </ac:spMkLst>
        </pc:spChg>
        <pc:spChg chg="add mod">
          <ac:chgData name="Kis Ákos" userId="485b2ae6-cbe2-40ce-9c25-3cb9eda6acdc" providerId="ADAL" clId="{24F5C796-7DA5-4FDA-9FB0-C69FA5CC7233}" dt="2021-12-11T10:44:12.341" v="1958" actId="1076"/>
          <ac:spMkLst>
            <pc:docMk/>
            <pc:sldMk cId="3789848938" sldId="259"/>
            <ac:spMk id="22" creationId="{87B20C8A-382C-4727-9A00-3F9A59BA9588}"/>
          </ac:spMkLst>
        </pc:spChg>
        <pc:spChg chg="add mod">
          <ac:chgData name="Kis Ákos" userId="485b2ae6-cbe2-40ce-9c25-3cb9eda6acdc" providerId="ADAL" clId="{24F5C796-7DA5-4FDA-9FB0-C69FA5CC7233}" dt="2021-12-11T10:44:47.861" v="1967"/>
          <ac:spMkLst>
            <pc:docMk/>
            <pc:sldMk cId="3789848938" sldId="259"/>
            <ac:spMk id="23" creationId="{A44E32F2-A900-4E60-B879-09A38C5F64D3}"/>
          </ac:spMkLst>
        </pc:spChg>
        <pc:grpChg chg="add">
          <ac:chgData name="Kis Ákos" userId="485b2ae6-cbe2-40ce-9c25-3cb9eda6acdc" providerId="ADAL" clId="{24F5C796-7DA5-4FDA-9FB0-C69FA5CC7233}" dt="2021-12-11T10:43:10.501" v="1943" actId="26606"/>
          <ac:grpSpMkLst>
            <pc:docMk/>
            <pc:sldMk cId="3789848938" sldId="259"/>
            <ac:grpSpMk id="14" creationId="{AE1C45F0-260A-458C-96ED-C1F6D2151219}"/>
          </ac:grpSpMkLst>
        </pc:grpChg>
        <pc:cxnChg chg="add">
          <ac:chgData name="Kis Ákos" userId="485b2ae6-cbe2-40ce-9c25-3cb9eda6acdc" providerId="ADAL" clId="{24F5C796-7DA5-4FDA-9FB0-C69FA5CC7233}" dt="2021-12-11T10:43:10.501" v="1943" actId="26606"/>
          <ac:cxnSpMkLst>
            <pc:docMk/>
            <pc:sldMk cId="3789848938" sldId="259"/>
            <ac:cxnSpMk id="17" creationId="{6CF1BAF6-AD41-4082-B212-8A1F9A2E8779}"/>
          </ac:cxnSpMkLst>
        </pc:cxnChg>
      </pc:sldChg>
      <pc:sldChg chg="addSp delSp modSp new mod setBg">
        <pc:chgData name="Kis Ákos" userId="485b2ae6-cbe2-40ce-9c25-3cb9eda6acdc" providerId="ADAL" clId="{24F5C796-7DA5-4FDA-9FB0-C69FA5CC7233}" dt="2021-12-11T10:48:04.972" v="2000" actId="1076"/>
        <pc:sldMkLst>
          <pc:docMk/>
          <pc:sldMk cId="1289767725" sldId="260"/>
        </pc:sldMkLst>
        <pc:spChg chg="mod">
          <ac:chgData name="Kis Ákos" userId="485b2ae6-cbe2-40ce-9c25-3cb9eda6acdc" providerId="ADAL" clId="{24F5C796-7DA5-4FDA-9FB0-C69FA5CC7233}" dt="2021-12-11T10:40:31.879" v="1927" actId="26606"/>
          <ac:spMkLst>
            <pc:docMk/>
            <pc:sldMk cId="1289767725" sldId="260"/>
            <ac:spMk id="2" creationId="{0A241F75-F979-4EAC-AC48-27C6BB10E296}"/>
          </ac:spMkLst>
        </pc:spChg>
        <pc:spChg chg="mod">
          <ac:chgData name="Kis Ákos" userId="485b2ae6-cbe2-40ce-9c25-3cb9eda6acdc" providerId="ADAL" clId="{24F5C796-7DA5-4FDA-9FB0-C69FA5CC7233}" dt="2021-12-11T10:47:44.608" v="1993" actId="1076"/>
          <ac:spMkLst>
            <pc:docMk/>
            <pc:sldMk cId="1289767725" sldId="260"/>
            <ac:spMk id="3" creationId="{3734C54B-6500-4ED5-A61F-B51453582E6A}"/>
          </ac:spMkLst>
        </pc:spChg>
        <pc:spChg chg="add del mod">
          <ac:chgData name="Kis Ákos" userId="485b2ae6-cbe2-40ce-9c25-3cb9eda6acdc" providerId="ADAL" clId="{24F5C796-7DA5-4FDA-9FB0-C69FA5CC7233}" dt="2021-12-11T10:40:19.610" v="1926" actId="21"/>
          <ac:spMkLst>
            <pc:docMk/>
            <pc:sldMk cId="1289767725" sldId="260"/>
            <ac:spMk id="4" creationId="{2C83DBE9-0159-4160-8D0C-E3A08FEB12D7}"/>
          </ac:spMkLst>
        </pc:spChg>
        <pc:spChg chg="add del mod">
          <ac:chgData name="Kis Ákos" userId="485b2ae6-cbe2-40ce-9c25-3cb9eda6acdc" providerId="ADAL" clId="{24F5C796-7DA5-4FDA-9FB0-C69FA5CC7233}" dt="2021-12-11T10:40:19.610" v="1926" actId="21"/>
          <ac:spMkLst>
            <pc:docMk/>
            <pc:sldMk cId="1289767725" sldId="260"/>
            <ac:spMk id="5" creationId="{4FAA0499-3E9A-4616-8338-D17F782DED1E}"/>
          </ac:spMkLst>
        </pc:spChg>
        <pc:spChg chg="add">
          <ac:chgData name="Kis Ákos" userId="485b2ae6-cbe2-40ce-9c25-3cb9eda6acdc" providerId="ADAL" clId="{24F5C796-7DA5-4FDA-9FB0-C69FA5CC7233}" dt="2021-12-11T10:40:31.879" v="1927" actId="26606"/>
          <ac:spMkLst>
            <pc:docMk/>
            <pc:sldMk cId="1289767725" sldId="260"/>
            <ac:spMk id="8" creationId="{B6CDA21F-E7AF-4C75-8395-33F58D5B0E45}"/>
          </ac:spMkLst>
        </pc:spChg>
        <pc:spChg chg="add mod">
          <ac:chgData name="Kis Ákos" userId="485b2ae6-cbe2-40ce-9c25-3cb9eda6acdc" providerId="ADAL" clId="{24F5C796-7DA5-4FDA-9FB0-C69FA5CC7233}" dt="2021-12-11T10:47:59.558" v="1999" actId="1076"/>
          <ac:spMkLst>
            <pc:docMk/>
            <pc:sldMk cId="1289767725" sldId="260"/>
            <ac:spMk id="14" creationId="{BA4C96D6-A0D8-4C00-85C0-6168D7BD6BF9}"/>
          </ac:spMkLst>
        </pc:spChg>
        <pc:spChg chg="add">
          <ac:chgData name="Kis Ákos" userId="485b2ae6-cbe2-40ce-9c25-3cb9eda6acdc" providerId="ADAL" clId="{24F5C796-7DA5-4FDA-9FB0-C69FA5CC7233}" dt="2021-12-11T10:40:31.879" v="1927" actId="26606"/>
          <ac:spMkLst>
            <pc:docMk/>
            <pc:sldMk cId="1289767725" sldId="260"/>
            <ac:spMk id="15" creationId="{D5B0017B-2ECA-49AF-B397-DC140825DF8D}"/>
          </ac:spMkLst>
        </pc:spChg>
        <pc:spChg chg="add mod">
          <ac:chgData name="Kis Ákos" userId="485b2ae6-cbe2-40ce-9c25-3cb9eda6acdc" providerId="ADAL" clId="{24F5C796-7DA5-4FDA-9FB0-C69FA5CC7233}" dt="2021-12-11T10:48:04.972" v="2000" actId="1076"/>
          <ac:spMkLst>
            <pc:docMk/>
            <pc:sldMk cId="1289767725" sldId="260"/>
            <ac:spMk id="16" creationId="{6BDD2EC2-0419-4FF8-837F-A048FC43FBBC}"/>
          </ac:spMkLst>
        </pc:spChg>
        <pc:grpChg chg="add">
          <ac:chgData name="Kis Ákos" userId="485b2ae6-cbe2-40ce-9c25-3cb9eda6acdc" providerId="ADAL" clId="{24F5C796-7DA5-4FDA-9FB0-C69FA5CC7233}" dt="2021-12-11T10:40:31.879" v="1927" actId="26606"/>
          <ac:grpSpMkLst>
            <pc:docMk/>
            <pc:sldMk cId="1289767725" sldId="260"/>
            <ac:grpSpMk id="10" creationId="{AE1C45F0-260A-458C-96ED-C1F6D2151219}"/>
          </ac:grpSpMkLst>
        </pc:grpChg>
        <pc:cxnChg chg="add">
          <ac:chgData name="Kis Ákos" userId="485b2ae6-cbe2-40ce-9c25-3cb9eda6acdc" providerId="ADAL" clId="{24F5C796-7DA5-4FDA-9FB0-C69FA5CC7233}" dt="2021-12-11T10:40:31.879" v="1927" actId="26606"/>
          <ac:cxnSpMkLst>
            <pc:docMk/>
            <pc:sldMk cId="1289767725" sldId="260"/>
            <ac:cxnSpMk id="17" creationId="{6CF1BAF6-AD41-4082-B212-8A1F9A2E8779}"/>
          </ac:cxnSpMkLst>
        </pc:cxnChg>
      </pc:sldChg>
      <pc:sldChg chg="addSp delSp modSp new mod setBg">
        <pc:chgData name="Kis Ákos" userId="485b2ae6-cbe2-40ce-9c25-3cb9eda6acdc" providerId="ADAL" clId="{24F5C796-7DA5-4FDA-9FB0-C69FA5CC7233}" dt="2021-12-11T10:47:20.942" v="1991" actId="1076"/>
        <pc:sldMkLst>
          <pc:docMk/>
          <pc:sldMk cId="2241324740" sldId="261"/>
        </pc:sldMkLst>
        <pc:spChg chg="mod">
          <ac:chgData name="Kis Ákos" userId="485b2ae6-cbe2-40ce-9c25-3cb9eda6acdc" providerId="ADAL" clId="{24F5C796-7DA5-4FDA-9FB0-C69FA5CC7233}" dt="2021-12-11T10:45:36.200" v="1973" actId="26606"/>
          <ac:spMkLst>
            <pc:docMk/>
            <pc:sldMk cId="2241324740" sldId="261"/>
            <ac:spMk id="2" creationId="{327DCEA4-1D07-4036-8CAB-559AA1F5A4B4}"/>
          </ac:spMkLst>
        </pc:spChg>
        <pc:spChg chg="add del mod">
          <ac:chgData name="Kis Ákos" userId="485b2ae6-cbe2-40ce-9c25-3cb9eda6acdc" providerId="ADAL" clId="{24F5C796-7DA5-4FDA-9FB0-C69FA5CC7233}" dt="2021-12-11T10:45:36.200" v="1973" actId="26606"/>
          <ac:spMkLst>
            <pc:docMk/>
            <pc:sldMk cId="2241324740" sldId="261"/>
            <ac:spMk id="3" creationId="{5F0E4C2F-F1DD-43E3-98FE-C4EB1F1A6945}"/>
          </ac:spMkLst>
        </pc:spChg>
        <pc:spChg chg="add del mod">
          <ac:chgData name="Kis Ákos" userId="485b2ae6-cbe2-40ce-9c25-3cb9eda6acdc" providerId="ADAL" clId="{24F5C796-7DA5-4FDA-9FB0-C69FA5CC7233}" dt="2021-12-11T10:45:12.209" v="1970" actId="21"/>
          <ac:spMkLst>
            <pc:docMk/>
            <pc:sldMk cId="2241324740" sldId="261"/>
            <ac:spMk id="4" creationId="{E6DF7978-689C-438A-A0F8-FA0A722F7D62}"/>
          </ac:spMkLst>
        </pc:spChg>
        <pc:spChg chg="add del mod">
          <ac:chgData name="Kis Ákos" userId="485b2ae6-cbe2-40ce-9c25-3cb9eda6acdc" providerId="ADAL" clId="{24F5C796-7DA5-4FDA-9FB0-C69FA5CC7233}" dt="2021-12-11T10:45:12.209" v="1970" actId="21"/>
          <ac:spMkLst>
            <pc:docMk/>
            <pc:sldMk cId="2241324740" sldId="261"/>
            <ac:spMk id="5" creationId="{983EC466-DC7A-40C3-AE7D-6974A3BC07A8}"/>
          </ac:spMkLst>
        </pc:spChg>
        <pc:spChg chg="add del mod">
          <ac:chgData name="Kis Ákos" userId="485b2ae6-cbe2-40ce-9c25-3cb9eda6acdc" providerId="ADAL" clId="{24F5C796-7DA5-4FDA-9FB0-C69FA5CC7233}" dt="2021-12-11T10:45:12.209" v="1970" actId="21"/>
          <ac:spMkLst>
            <pc:docMk/>
            <pc:sldMk cId="2241324740" sldId="261"/>
            <ac:spMk id="6" creationId="{97E2B61A-4F3E-4B36-B71D-CFD9385C5FED}"/>
          </ac:spMkLst>
        </pc:spChg>
        <pc:spChg chg="add del mod">
          <ac:chgData name="Kis Ákos" userId="485b2ae6-cbe2-40ce-9c25-3cb9eda6acdc" providerId="ADAL" clId="{24F5C796-7DA5-4FDA-9FB0-C69FA5CC7233}" dt="2021-12-11T10:10:05.393" v="1033" actId="478"/>
          <ac:spMkLst>
            <pc:docMk/>
            <pc:sldMk cId="2241324740" sldId="261"/>
            <ac:spMk id="7" creationId="{3FEFD7CD-26A3-4A85-A38F-C3FF708DDE0F}"/>
          </ac:spMkLst>
        </pc:spChg>
        <pc:spChg chg="add del">
          <ac:chgData name="Kis Ákos" userId="485b2ae6-cbe2-40ce-9c25-3cb9eda6acdc" providerId="ADAL" clId="{24F5C796-7DA5-4FDA-9FB0-C69FA5CC7233}" dt="2021-12-11T10:45:36.190" v="1972" actId="26606"/>
          <ac:spMkLst>
            <pc:docMk/>
            <pc:sldMk cId="2241324740" sldId="261"/>
            <ac:spMk id="8" creationId="{56E9B3E6-E277-4D68-BA48-9CB43FFBD6E2}"/>
          </ac:spMkLst>
        </pc:spChg>
        <pc:spChg chg="add del mod">
          <ac:chgData name="Kis Ákos" userId="485b2ae6-cbe2-40ce-9c25-3cb9eda6acdc" providerId="ADAL" clId="{24F5C796-7DA5-4FDA-9FB0-C69FA5CC7233}" dt="2021-12-11T10:45:12.209" v="1970" actId="21"/>
          <ac:spMkLst>
            <pc:docMk/>
            <pc:sldMk cId="2241324740" sldId="261"/>
            <ac:spMk id="12" creationId="{5A1387A4-C9CE-460E-BD3F-BB65252CE4F2}"/>
          </ac:spMkLst>
        </pc:spChg>
        <pc:spChg chg="add del mod">
          <ac:chgData name="Kis Ákos" userId="485b2ae6-cbe2-40ce-9c25-3cb9eda6acdc" providerId="ADAL" clId="{24F5C796-7DA5-4FDA-9FB0-C69FA5CC7233}" dt="2021-12-11T10:45:12.209" v="1970" actId="21"/>
          <ac:spMkLst>
            <pc:docMk/>
            <pc:sldMk cId="2241324740" sldId="261"/>
            <ac:spMk id="13" creationId="{40EBAA29-8174-456B-A545-B94CF3434B09}"/>
          </ac:spMkLst>
        </pc:spChg>
        <pc:spChg chg="add del mod">
          <ac:chgData name="Kis Ákos" userId="485b2ae6-cbe2-40ce-9c25-3cb9eda6acdc" providerId="ADAL" clId="{24F5C796-7DA5-4FDA-9FB0-C69FA5CC7233}" dt="2021-12-11T10:45:12.209" v="1970" actId="21"/>
          <ac:spMkLst>
            <pc:docMk/>
            <pc:sldMk cId="2241324740" sldId="261"/>
            <ac:spMk id="14" creationId="{8FC42159-1DE0-4E2C-9B7A-CF7A1E449ADB}"/>
          </ac:spMkLst>
        </pc:spChg>
        <pc:spChg chg="add del">
          <ac:chgData name="Kis Ákos" userId="485b2ae6-cbe2-40ce-9c25-3cb9eda6acdc" providerId="ADAL" clId="{24F5C796-7DA5-4FDA-9FB0-C69FA5CC7233}" dt="2021-12-11T10:45:36.190" v="1972" actId="26606"/>
          <ac:spMkLst>
            <pc:docMk/>
            <pc:sldMk cId="2241324740" sldId="261"/>
            <ac:spMk id="16" creationId="{D5B0017B-2ECA-49AF-B397-DC140825DF8D}"/>
          </ac:spMkLst>
        </pc:spChg>
        <pc:spChg chg="add">
          <ac:chgData name="Kis Ákos" userId="485b2ae6-cbe2-40ce-9c25-3cb9eda6acdc" providerId="ADAL" clId="{24F5C796-7DA5-4FDA-9FB0-C69FA5CC7233}" dt="2021-12-11T10:45:36.200" v="1973" actId="26606"/>
          <ac:spMkLst>
            <pc:docMk/>
            <pc:sldMk cId="2241324740" sldId="261"/>
            <ac:spMk id="22" creationId="{B6CDA21F-E7AF-4C75-8395-33F58D5B0E45}"/>
          </ac:spMkLst>
        </pc:spChg>
        <pc:spChg chg="add">
          <ac:chgData name="Kis Ákos" userId="485b2ae6-cbe2-40ce-9c25-3cb9eda6acdc" providerId="ADAL" clId="{24F5C796-7DA5-4FDA-9FB0-C69FA5CC7233}" dt="2021-12-11T10:45:36.200" v="1973" actId="26606"/>
          <ac:spMkLst>
            <pc:docMk/>
            <pc:sldMk cId="2241324740" sldId="261"/>
            <ac:spMk id="27" creationId="{D5B0017B-2ECA-49AF-B397-DC140825DF8D}"/>
          </ac:spMkLst>
        </pc:spChg>
        <pc:spChg chg="add mod">
          <ac:chgData name="Kis Ákos" userId="485b2ae6-cbe2-40ce-9c25-3cb9eda6acdc" providerId="ADAL" clId="{24F5C796-7DA5-4FDA-9FB0-C69FA5CC7233}" dt="2021-12-11T10:45:54.902" v="1976" actId="1076"/>
          <ac:spMkLst>
            <pc:docMk/>
            <pc:sldMk cId="2241324740" sldId="261"/>
            <ac:spMk id="28" creationId="{5F0E4C2F-F1DD-43E3-98FE-C4EB1F1A6945}"/>
          </ac:spMkLst>
        </pc:spChg>
        <pc:spChg chg="add mod">
          <ac:chgData name="Kis Ákos" userId="485b2ae6-cbe2-40ce-9c25-3cb9eda6acdc" providerId="ADAL" clId="{24F5C796-7DA5-4FDA-9FB0-C69FA5CC7233}" dt="2021-12-11T10:47:20.942" v="1991" actId="1076"/>
          <ac:spMkLst>
            <pc:docMk/>
            <pc:sldMk cId="2241324740" sldId="261"/>
            <ac:spMk id="30" creationId="{FCFC9B0F-C459-422F-BC1C-FF163EACD0B1}"/>
          </ac:spMkLst>
        </pc:spChg>
        <pc:spChg chg="add mod">
          <ac:chgData name="Kis Ákos" userId="485b2ae6-cbe2-40ce-9c25-3cb9eda6acdc" providerId="ADAL" clId="{24F5C796-7DA5-4FDA-9FB0-C69FA5CC7233}" dt="2021-12-11T10:47:13.988" v="1988" actId="1076"/>
          <ac:spMkLst>
            <pc:docMk/>
            <pc:sldMk cId="2241324740" sldId="261"/>
            <ac:spMk id="31" creationId="{3F4632A4-3F65-4297-8A11-CACF09EA33C6}"/>
          </ac:spMkLst>
        </pc:spChg>
        <pc:spChg chg="add mod">
          <ac:chgData name="Kis Ákos" userId="485b2ae6-cbe2-40ce-9c25-3cb9eda6acdc" providerId="ADAL" clId="{24F5C796-7DA5-4FDA-9FB0-C69FA5CC7233}" dt="2021-12-11T10:46:50.768" v="1986" actId="1076"/>
          <ac:spMkLst>
            <pc:docMk/>
            <pc:sldMk cId="2241324740" sldId="261"/>
            <ac:spMk id="32" creationId="{9AD98BBA-4CB6-4F40-A60D-27E8704E78A8}"/>
          </ac:spMkLst>
        </pc:spChg>
        <pc:spChg chg="add mod">
          <ac:chgData name="Kis Ákos" userId="485b2ae6-cbe2-40ce-9c25-3cb9eda6acdc" providerId="ADAL" clId="{24F5C796-7DA5-4FDA-9FB0-C69FA5CC7233}" dt="2021-12-11T10:46:50.768" v="1986" actId="1076"/>
          <ac:spMkLst>
            <pc:docMk/>
            <pc:sldMk cId="2241324740" sldId="261"/>
            <ac:spMk id="35" creationId="{9F71A853-4161-4EDF-A231-707F190C7E9A}"/>
          </ac:spMkLst>
        </pc:spChg>
        <pc:spChg chg="add mod">
          <ac:chgData name="Kis Ákos" userId="485b2ae6-cbe2-40ce-9c25-3cb9eda6acdc" providerId="ADAL" clId="{24F5C796-7DA5-4FDA-9FB0-C69FA5CC7233}" dt="2021-12-11T10:46:50.768" v="1986" actId="1076"/>
          <ac:spMkLst>
            <pc:docMk/>
            <pc:sldMk cId="2241324740" sldId="261"/>
            <ac:spMk id="36" creationId="{F6E80E4B-A420-45F9-94B0-7FCCF7AE750B}"/>
          </ac:spMkLst>
        </pc:spChg>
        <pc:spChg chg="add mod">
          <ac:chgData name="Kis Ákos" userId="485b2ae6-cbe2-40ce-9c25-3cb9eda6acdc" providerId="ADAL" clId="{24F5C796-7DA5-4FDA-9FB0-C69FA5CC7233}" dt="2021-12-11T10:46:50.768" v="1986" actId="1076"/>
          <ac:spMkLst>
            <pc:docMk/>
            <pc:sldMk cId="2241324740" sldId="261"/>
            <ac:spMk id="37" creationId="{828F6A19-9A34-43C9-89AE-FCA14F58DF16}"/>
          </ac:spMkLst>
        </pc:spChg>
        <pc:grpChg chg="add del">
          <ac:chgData name="Kis Ákos" userId="485b2ae6-cbe2-40ce-9c25-3cb9eda6acdc" providerId="ADAL" clId="{24F5C796-7DA5-4FDA-9FB0-C69FA5CC7233}" dt="2021-12-11T10:45:36.190" v="1972" actId="26606"/>
          <ac:grpSpMkLst>
            <pc:docMk/>
            <pc:sldMk cId="2241324740" sldId="261"/>
            <ac:grpSpMk id="11" creationId="{AE1C45F0-260A-458C-96ED-C1F6D2151219}"/>
          </ac:grpSpMkLst>
        </pc:grpChg>
        <pc:grpChg chg="add">
          <ac:chgData name="Kis Ákos" userId="485b2ae6-cbe2-40ce-9c25-3cb9eda6acdc" providerId="ADAL" clId="{24F5C796-7DA5-4FDA-9FB0-C69FA5CC7233}" dt="2021-12-11T10:45:36.200" v="1973" actId="26606"/>
          <ac:grpSpMkLst>
            <pc:docMk/>
            <pc:sldMk cId="2241324740" sldId="261"/>
            <ac:grpSpMk id="23" creationId="{AE1C45F0-260A-458C-96ED-C1F6D2151219}"/>
          </ac:grpSpMkLst>
        </pc:grpChg>
        <pc:graphicFrameChg chg="add del">
          <ac:chgData name="Kis Ákos" userId="485b2ae6-cbe2-40ce-9c25-3cb9eda6acdc" providerId="ADAL" clId="{24F5C796-7DA5-4FDA-9FB0-C69FA5CC7233}" dt="2021-12-11T10:45:36.190" v="1972" actId="26606"/>
          <ac:graphicFrameMkLst>
            <pc:docMk/>
            <pc:sldMk cId="2241324740" sldId="261"/>
            <ac:graphicFrameMk id="20" creationId="{FE93D9C1-1B7C-4C55-BF79-E263F3223412}"/>
          </ac:graphicFrameMkLst>
        </pc:graphicFrameChg>
        <pc:cxnChg chg="add del">
          <ac:chgData name="Kis Ákos" userId="485b2ae6-cbe2-40ce-9c25-3cb9eda6acdc" providerId="ADAL" clId="{24F5C796-7DA5-4FDA-9FB0-C69FA5CC7233}" dt="2021-12-11T10:45:12.209" v="1970" actId="21"/>
          <ac:cxnSpMkLst>
            <pc:docMk/>
            <pc:sldMk cId="2241324740" sldId="261"/>
            <ac:cxnSpMk id="9" creationId="{9B563B90-245B-430E-BE1A-4712F3A41082}"/>
          </ac:cxnSpMkLst>
        </pc:cxnChg>
        <pc:cxnChg chg="add del mod">
          <ac:chgData name="Kis Ákos" userId="485b2ae6-cbe2-40ce-9c25-3cb9eda6acdc" providerId="ADAL" clId="{24F5C796-7DA5-4FDA-9FB0-C69FA5CC7233}" dt="2021-12-11T10:45:12.209" v="1970" actId="21"/>
          <ac:cxnSpMkLst>
            <pc:docMk/>
            <pc:sldMk cId="2241324740" sldId="261"/>
            <ac:cxnSpMk id="10" creationId="{3003819B-F86E-4F7C-A5BA-021B0323002B}"/>
          </ac:cxnSpMkLst>
        </pc:cxnChg>
        <pc:cxnChg chg="add del">
          <ac:chgData name="Kis Ákos" userId="485b2ae6-cbe2-40ce-9c25-3cb9eda6acdc" providerId="ADAL" clId="{24F5C796-7DA5-4FDA-9FB0-C69FA5CC7233}" dt="2021-12-11T10:45:36.190" v="1972" actId="26606"/>
          <ac:cxnSpMkLst>
            <pc:docMk/>
            <pc:sldMk cId="2241324740" sldId="261"/>
            <ac:cxnSpMk id="18" creationId="{6CF1BAF6-AD41-4082-B212-8A1F9A2E8779}"/>
          </ac:cxnSpMkLst>
        </pc:cxnChg>
        <pc:cxnChg chg="add">
          <ac:chgData name="Kis Ákos" userId="485b2ae6-cbe2-40ce-9c25-3cb9eda6acdc" providerId="ADAL" clId="{24F5C796-7DA5-4FDA-9FB0-C69FA5CC7233}" dt="2021-12-11T10:45:36.200" v="1973" actId="26606"/>
          <ac:cxnSpMkLst>
            <pc:docMk/>
            <pc:sldMk cId="2241324740" sldId="261"/>
            <ac:cxnSpMk id="29" creationId="{6CF1BAF6-AD41-4082-B212-8A1F9A2E8779}"/>
          </ac:cxnSpMkLst>
        </pc:cxnChg>
        <pc:cxnChg chg="add mod">
          <ac:chgData name="Kis Ákos" userId="485b2ae6-cbe2-40ce-9c25-3cb9eda6acdc" providerId="ADAL" clId="{24F5C796-7DA5-4FDA-9FB0-C69FA5CC7233}" dt="2021-12-11T10:46:50.768" v="1986" actId="1076"/>
          <ac:cxnSpMkLst>
            <pc:docMk/>
            <pc:sldMk cId="2241324740" sldId="261"/>
            <ac:cxnSpMk id="33" creationId="{675572C2-1854-454A-B385-BFD4B8502460}"/>
          </ac:cxnSpMkLst>
        </pc:cxnChg>
        <pc:cxnChg chg="add mod">
          <ac:chgData name="Kis Ákos" userId="485b2ae6-cbe2-40ce-9c25-3cb9eda6acdc" providerId="ADAL" clId="{24F5C796-7DA5-4FDA-9FB0-C69FA5CC7233}" dt="2021-12-11T10:46:50.768" v="1986" actId="1076"/>
          <ac:cxnSpMkLst>
            <pc:docMk/>
            <pc:sldMk cId="2241324740" sldId="261"/>
            <ac:cxnSpMk id="34" creationId="{25FEC779-FCBA-43A2-BA4F-627B5091D0AA}"/>
          </ac:cxnSpMkLst>
        </pc:cxnChg>
      </pc:sldChg>
      <pc:sldChg chg="addSp delSp modSp new mod setBg addAnim delAnim">
        <pc:chgData name="Kis Ákos" userId="485b2ae6-cbe2-40ce-9c25-3cb9eda6acdc" providerId="ADAL" clId="{24F5C796-7DA5-4FDA-9FB0-C69FA5CC7233}" dt="2021-12-11T12:10:41.496" v="2392" actId="1076"/>
        <pc:sldMkLst>
          <pc:docMk/>
          <pc:sldMk cId="2859285787" sldId="262"/>
        </pc:sldMkLst>
        <pc:spChg chg="mod ord">
          <ac:chgData name="Kis Ákos" userId="485b2ae6-cbe2-40ce-9c25-3cb9eda6acdc" providerId="ADAL" clId="{24F5C796-7DA5-4FDA-9FB0-C69FA5CC7233}" dt="2021-12-11T10:39:31.852" v="1919" actId="26606"/>
          <ac:spMkLst>
            <pc:docMk/>
            <pc:sldMk cId="2859285787" sldId="262"/>
            <ac:spMk id="2" creationId="{F0CF17AA-6C8F-4F1A-AA05-FB72C179603F}"/>
          </ac:spMkLst>
        </pc:spChg>
        <pc:spChg chg="del mod">
          <ac:chgData name="Kis Ákos" userId="485b2ae6-cbe2-40ce-9c25-3cb9eda6acdc" providerId="ADAL" clId="{24F5C796-7DA5-4FDA-9FB0-C69FA5CC7233}" dt="2021-12-11T10:37:38.141" v="1898" actId="21"/>
          <ac:spMkLst>
            <pc:docMk/>
            <pc:sldMk cId="2859285787" sldId="262"/>
            <ac:spMk id="3" creationId="{B0E9E7F3-103F-4FFF-B34C-81D0C000F09F}"/>
          </ac:spMkLst>
        </pc:spChg>
        <pc:spChg chg="add del mod">
          <ac:chgData name="Kis Ákos" userId="485b2ae6-cbe2-40ce-9c25-3cb9eda6acdc" providerId="ADAL" clId="{24F5C796-7DA5-4FDA-9FB0-C69FA5CC7233}" dt="2021-12-11T10:37:38.141" v="1898" actId="21"/>
          <ac:spMkLst>
            <pc:docMk/>
            <pc:sldMk cId="2859285787" sldId="262"/>
            <ac:spMk id="4" creationId="{897673F2-5334-4E02-B205-3D248851C35B}"/>
          </ac:spMkLst>
        </pc:spChg>
        <pc:spChg chg="add del mod">
          <ac:chgData name="Kis Ákos" userId="485b2ae6-cbe2-40ce-9c25-3cb9eda6acdc" providerId="ADAL" clId="{24F5C796-7DA5-4FDA-9FB0-C69FA5CC7233}" dt="2021-12-11T10:37:43.452" v="1899" actId="478"/>
          <ac:spMkLst>
            <pc:docMk/>
            <pc:sldMk cId="2859285787" sldId="262"/>
            <ac:spMk id="6" creationId="{C62C8250-E2B9-43D0-BE75-CBFD9C0B8B33}"/>
          </ac:spMkLst>
        </pc:spChg>
        <pc:spChg chg="add mod">
          <ac:chgData name="Kis Ákos" userId="485b2ae6-cbe2-40ce-9c25-3cb9eda6acdc" providerId="ADAL" clId="{24F5C796-7DA5-4FDA-9FB0-C69FA5CC7233}" dt="2021-12-11T12:10:37.775" v="2391" actId="1076"/>
          <ac:spMkLst>
            <pc:docMk/>
            <pc:sldMk cId="2859285787" sldId="262"/>
            <ac:spMk id="37" creationId="{F11C3A64-0357-414B-8AEA-7B8F267058B3}"/>
          </ac:spMkLst>
        </pc:spChg>
        <pc:spChg chg="add mod">
          <ac:chgData name="Kis Ákos" userId="485b2ae6-cbe2-40ce-9c25-3cb9eda6acdc" providerId="ADAL" clId="{24F5C796-7DA5-4FDA-9FB0-C69FA5CC7233}" dt="2021-12-11T12:10:41.496" v="2392" actId="1076"/>
          <ac:spMkLst>
            <pc:docMk/>
            <pc:sldMk cId="2859285787" sldId="262"/>
            <ac:spMk id="38" creationId="{0D60E11F-82A1-41AF-BC15-792818B27FEC}"/>
          </ac:spMkLst>
        </pc:spChg>
        <pc:spChg chg="add del">
          <ac:chgData name="Kis Ákos" userId="485b2ae6-cbe2-40ce-9c25-3cb9eda6acdc" providerId="ADAL" clId="{24F5C796-7DA5-4FDA-9FB0-C69FA5CC7233}" dt="2021-12-11T10:38:09.845" v="1901" actId="26606"/>
          <ac:spMkLst>
            <pc:docMk/>
            <pc:sldMk cId="2859285787" sldId="262"/>
            <ac:spMk id="73" creationId="{521C4EA8-6B83-4338-913D-D75D3C4F34D6}"/>
          </ac:spMkLst>
        </pc:spChg>
        <pc:spChg chg="add del">
          <ac:chgData name="Kis Ákos" userId="485b2ae6-cbe2-40ce-9c25-3cb9eda6acdc" providerId="ADAL" clId="{24F5C796-7DA5-4FDA-9FB0-C69FA5CC7233}" dt="2021-12-11T10:38:09.845" v="1901" actId="26606"/>
          <ac:spMkLst>
            <pc:docMk/>
            <pc:sldMk cId="2859285787" sldId="262"/>
            <ac:spMk id="79" creationId="{04357C93-F0CB-4A1C-8F77-4E9063789819}"/>
          </ac:spMkLst>
        </pc:spChg>
        <pc:spChg chg="add del">
          <ac:chgData name="Kis Ákos" userId="485b2ae6-cbe2-40ce-9c25-3cb9eda6acdc" providerId="ADAL" clId="{24F5C796-7DA5-4FDA-9FB0-C69FA5CC7233}" dt="2021-12-11T10:38:15.618" v="1906" actId="26606"/>
          <ac:spMkLst>
            <pc:docMk/>
            <pc:sldMk cId="2859285787" sldId="262"/>
            <ac:spMk id="80" creationId="{B81933D1-5615-42C7-9C0B-4EB7105CCE2D}"/>
          </ac:spMkLst>
        </pc:spChg>
        <pc:spChg chg="add del">
          <ac:chgData name="Kis Ákos" userId="485b2ae6-cbe2-40ce-9c25-3cb9eda6acdc" providerId="ADAL" clId="{24F5C796-7DA5-4FDA-9FB0-C69FA5CC7233}" dt="2021-12-11T10:38:15.618" v="1906" actId="26606"/>
          <ac:spMkLst>
            <pc:docMk/>
            <pc:sldMk cId="2859285787" sldId="262"/>
            <ac:spMk id="82" creationId="{B089A89A-1E9C-4761-9DFF-53C275FBF870}"/>
          </ac:spMkLst>
        </pc:spChg>
        <pc:spChg chg="add del">
          <ac:chgData name="Kis Ákos" userId="485b2ae6-cbe2-40ce-9c25-3cb9eda6acdc" providerId="ADAL" clId="{24F5C796-7DA5-4FDA-9FB0-C69FA5CC7233}" dt="2021-12-11T10:38:15.618" v="1906" actId="26606"/>
          <ac:spMkLst>
            <pc:docMk/>
            <pc:sldMk cId="2859285787" sldId="262"/>
            <ac:spMk id="84" creationId="{19C9EAEA-39D0-4B0E-A0EB-51E7B26740B1}"/>
          </ac:spMkLst>
        </pc:spChg>
        <pc:spChg chg="add">
          <ac:chgData name="Kis Ákos" userId="485b2ae6-cbe2-40ce-9c25-3cb9eda6acdc" providerId="ADAL" clId="{24F5C796-7DA5-4FDA-9FB0-C69FA5CC7233}" dt="2021-12-11T10:39:31.852" v="1919" actId="26606"/>
          <ac:spMkLst>
            <pc:docMk/>
            <pc:sldMk cId="2859285787" sldId="262"/>
            <ac:spMk id="98" creationId="{A5711A0E-A428-4ED1-96CB-33D69FD842E4}"/>
          </ac:spMkLst>
        </pc:spChg>
        <pc:spChg chg="add del">
          <ac:chgData name="Kis Ákos" userId="485b2ae6-cbe2-40ce-9c25-3cb9eda6acdc" providerId="ADAL" clId="{24F5C796-7DA5-4FDA-9FB0-C69FA5CC7233}" dt="2021-12-11T10:38:11.889" v="1904" actId="26606"/>
          <ac:spMkLst>
            <pc:docMk/>
            <pc:sldMk cId="2859285787" sldId="262"/>
            <ac:spMk id="1030" creationId="{0A597D97-203B-498B-95D3-E90DC961039F}"/>
          </ac:spMkLst>
        </pc:spChg>
        <pc:spChg chg="add del">
          <ac:chgData name="Kis Ákos" userId="485b2ae6-cbe2-40ce-9c25-3cb9eda6acdc" providerId="ADAL" clId="{24F5C796-7DA5-4FDA-9FB0-C69FA5CC7233}" dt="2021-12-11T10:38:11.889" v="1904" actId="26606"/>
          <ac:spMkLst>
            <pc:docMk/>
            <pc:sldMk cId="2859285787" sldId="262"/>
            <ac:spMk id="1031" creationId="{6A6EF10E-DF41-4BD3-8EB4-6F646531DC26}"/>
          </ac:spMkLst>
        </pc:spChg>
        <pc:spChg chg="add del">
          <ac:chgData name="Kis Ákos" userId="485b2ae6-cbe2-40ce-9c25-3cb9eda6acdc" providerId="ADAL" clId="{24F5C796-7DA5-4FDA-9FB0-C69FA5CC7233}" dt="2021-12-11T10:38:15.618" v="1906" actId="26606"/>
          <ac:spMkLst>
            <pc:docMk/>
            <pc:sldMk cId="2859285787" sldId="262"/>
            <ac:spMk id="1033" creationId="{E18F6E8B-15ED-43C7-94BA-91549A651C73}"/>
          </ac:spMkLst>
        </pc:spChg>
        <pc:spChg chg="add del">
          <ac:chgData name="Kis Ákos" userId="485b2ae6-cbe2-40ce-9c25-3cb9eda6acdc" providerId="ADAL" clId="{24F5C796-7DA5-4FDA-9FB0-C69FA5CC7233}" dt="2021-12-11T10:38:22.548" v="1908" actId="26606"/>
          <ac:spMkLst>
            <pc:docMk/>
            <pc:sldMk cId="2859285787" sldId="262"/>
            <ac:spMk id="1036" creationId="{D55CA618-78A6-47F6-B865-E9315164FB49}"/>
          </ac:spMkLst>
        </pc:spChg>
        <pc:spChg chg="add del">
          <ac:chgData name="Kis Ákos" userId="485b2ae6-cbe2-40ce-9c25-3cb9eda6acdc" providerId="ADAL" clId="{24F5C796-7DA5-4FDA-9FB0-C69FA5CC7233}" dt="2021-12-11T10:38:22.548" v="1908" actId="26606"/>
          <ac:spMkLst>
            <pc:docMk/>
            <pc:sldMk cId="2859285787" sldId="262"/>
            <ac:spMk id="1040" creationId="{8ED94938-268E-4C0A-A08A-B3980C78BAEB}"/>
          </ac:spMkLst>
        </pc:spChg>
        <pc:spChg chg="add del">
          <ac:chgData name="Kis Ákos" userId="485b2ae6-cbe2-40ce-9c25-3cb9eda6acdc" providerId="ADAL" clId="{24F5C796-7DA5-4FDA-9FB0-C69FA5CC7233}" dt="2021-12-11T10:38:41.563" v="1910" actId="26606"/>
          <ac:spMkLst>
            <pc:docMk/>
            <pc:sldMk cId="2859285787" sldId="262"/>
            <ac:spMk id="1042" creationId="{C4879EFC-8E62-4E00-973C-C45EE9EC676D}"/>
          </ac:spMkLst>
        </pc:spChg>
        <pc:spChg chg="add del">
          <ac:chgData name="Kis Ákos" userId="485b2ae6-cbe2-40ce-9c25-3cb9eda6acdc" providerId="ADAL" clId="{24F5C796-7DA5-4FDA-9FB0-C69FA5CC7233}" dt="2021-12-11T10:38:41.563" v="1910" actId="26606"/>
          <ac:spMkLst>
            <pc:docMk/>
            <pc:sldMk cId="2859285787" sldId="262"/>
            <ac:spMk id="1043" creationId="{D6A9C53F-5F90-40A5-8C85-5412D39C8C68}"/>
          </ac:spMkLst>
        </pc:spChg>
        <pc:spChg chg="add del">
          <ac:chgData name="Kis Ákos" userId="485b2ae6-cbe2-40ce-9c25-3cb9eda6acdc" providerId="ADAL" clId="{24F5C796-7DA5-4FDA-9FB0-C69FA5CC7233}" dt="2021-12-11T10:38:47.109" v="1913" actId="26606"/>
          <ac:spMkLst>
            <pc:docMk/>
            <pc:sldMk cId="2859285787" sldId="262"/>
            <ac:spMk id="1045" creationId="{022BDE4A-8A20-4A69-9C5A-581C82036A4D}"/>
          </ac:spMkLst>
        </pc:spChg>
        <pc:spChg chg="add del">
          <ac:chgData name="Kis Ákos" userId="485b2ae6-cbe2-40ce-9c25-3cb9eda6acdc" providerId="ADAL" clId="{24F5C796-7DA5-4FDA-9FB0-C69FA5CC7233}" dt="2021-12-11T10:39:20.236" v="1915" actId="26606"/>
          <ac:spMkLst>
            <pc:docMk/>
            <pc:sldMk cId="2859285787" sldId="262"/>
            <ac:spMk id="1047" creationId="{521C4EA8-6B83-4338-913D-D75D3C4F34D6}"/>
          </ac:spMkLst>
        </pc:spChg>
        <pc:spChg chg="add del">
          <ac:chgData name="Kis Ákos" userId="485b2ae6-cbe2-40ce-9c25-3cb9eda6acdc" providerId="ADAL" clId="{24F5C796-7DA5-4FDA-9FB0-C69FA5CC7233}" dt="2021-12-11T10:39:20.236" v="1915" actId="26606"/>
          <ac:spMkLst>
            <pc:docMk/>
            <pc:sldMk cId="2859285787" sldId="262"/>
            <ac:spMk id="1049" creationId="{04357C93-F0CB-4A1C-8F77-4E9063789819}"/>
          </ac:spMkLst>
        </pc:spChg>
        <pc:spChg chg="add del">
          <ac:chgData name="Kis Ákos" userId="485b2ae6-cbe2-40ce-9c25-3cb9eda6acdc" providerId="ADAL" clId="{24F5C796-7DA5-4FDA-9FB0-C69FA5CC7233}" dt="2021-12-11T10:39:31.852" v="1919" actId="26606"/>
          <ac:spMkLst>
            <pc:docMk/>
            <pc:sldMk cId="2859285787" sldId="262"/>
            <ac:spMk id="1051" creationId="{823AC064-BC96-4F32-8AE1-B2FD38754823}"/>
          </ac:spMkLst>
        </pc:spChg>
        <pc:grpChg chg="add del">
          <ac:chgData name="Kis Ákos" userId="485b2ae6-cbe2-40ce-9c25-3cb9eda6acdc" providerId="ADAL" clId="{24F5C796-7DA5-4FDA-9FB0-C69FA5CC7233}" dt="2021-12-11T10:38:09.845" v="1901" actId="26606"/>
          <ac:grpSpMkLst>
            <pc:docMk/>
            <pc:sldMk cId="2859285787" sldId="262"/>
            <ac:grpSpMk id="75" creationId="{3AF6A671-C637-4547-85F4-51B6D1881399}"/>
          </ac:grpSpMkLst>
        </pc:grpChg>
        <pc:grpChg chg="add del">
          <ac:chgData name="Kis Ákos" userId="485b2ae6-cbe2-40ce-9c25-3cb9eda6acdc" providerId="ADAL" clId="{24F5C796-7DA5-4FDA-9FB0-C69FA5CC7233}" dt="2021-12-11T10:38:15.618" v="1906" actId="26606"/>
          <ac:grpSpMkLst>
            <pc:docMk/>
            <pc:sldMk cId="2859285787" sldId="262"/>
            <ac:grpSpMk id="1034" creationId="{032D8612-31EB-44CF-A1D0-14FD4C705424}"/>
          </ac:grpSpMkLst>
        </pc:grpChg>
        <pc:grpChg chg="add del">
          <ac:chgData name="Kis Ákos" userId="485b2ae6-cbe2-40ce-9c25-3cb9eda6acdc" providerId="ADAL" clId="{24F5C796-7DA5-4FDA-9FB0-C69FA5CC7233}" dt="2021-12-11T10:38:22.548" v="1908" actId="26606"/>
          <ac:grpSpMkLst>
            <pc:docMk/>
            <pc:sldMk cId="2859285787" sldId="262"/>
            <ac:grpSpMk id="1037" creationId="{B83D307E-DF68-43F8-97CE-0AAE950A7129}"/>
          </ac:grpSpMkLst>
        </pc:grpChg>
        <pc:grpChg chg="add del">
          <ac:chgData name="Kis Ákos" userId="485b2ae6-cbe2-40ce-9c25-3cb9eda6acdc" providerId="ADAL" clId="{24F5C796-7DA5-4FDA-9FB0-C69FA5CC7233}" dt="2021-12-11T10:39:20.236" v="1915" actId="26606"/>
          <ac:grpSpMkLst>
            <pc:docMk/>
            <pc:sldMk cId="2859285787" sldId="262"/>
            <ac:grpSpMk id="1048" creationId="{3AF6A671-C637-4547-85F4-51B6D1881399}"/>
          </ac:grpSpMkLst>
        </pc:grpChg>
        <pc:picChg chg="add mod ord">
          <ac:chgData name="Kis Ákos" userId="485b2ae6-cbe2-40ce-9c25-3cb9eda6acdc" providerId="ADAL" clId="{24F5C796-7DA5-4FDA-9FB0-C69FA5CC7233}" dt="2021-12-11T10:39:44.151" v="1921" actId="1076"/>
          <ac:picMkLst>
            <pc:docMk/>
            <pc:sldMk cId="2859285787" sldId="262"/>
            <ac:picMk id="1026" creationId="{11A1017B-F602-49F7-9606-9EB568841F70}"/>
          </ac:picMkLst>
        </pc:picChg>
        <pc:picChg chg="add mod">
          <ac:chgData name="Kis Ákos" userId="485b2ae6-cbe2-40ce-9c25-3cb9eda6acdc" providerId="ADAL" clId="{24F5C796-7DA5-4FDA-9FB0-C69FA5CC7233}" dt="2021-12-11T10:39:44.151" v="1921" actId="1076"/>
          <ac:picMkLst>
            <pc:docMk/>
            <pc:sldMk cId="2859285787" sldId="262"/>
            <ac:picMk id="1028" creationId="{1B2A90DD-7BB8-4A96-85EA-566E0E1862BE}"/>
          </ac:picMkLst>
        </pc:picChg>
        <pc:cxnChg chg="add del">
          <ac:chgData name="Kis Ákos" userId="485b2ae6-cbe2-40ce-9c25-3cb9eda6acdc" providerId="ADAL" clId="{24F5C796-7DA5-4FDA-9FB0-C69FA5CC7233}" dt="2021-12-11T10:39:31.852" v="1919" actId="26606"/>
          <ac:cxnSpMkLst>
            <pc:docMk/>
            <pc:sldMk cId="2859285787" sldId="262"/>
            <ac:cxnSpMk id="1052" creationId="{7E7C77BC-7138-40B1-A15B-20F57A494629}"/>
          </ac:cxnSpMkLst>
        </pc:cxnChg>
        <pc:cxnChg chg="add del">
          <ac:chgData name="Kis Ákos" userId="485b2ae6-cbe2-40ce-9c25-3cb9eda6acdc" providerId="ADAL" clId="{24F5C796-7DA5-4FDA-9FB0-C69FA5CC7233}" dt="2021-12-11T10:39:31.852" v="1919" actId="26606"/>
          <ac:cxnSpMkLst>
            <pc:docMk/>
            <pc:sldMk cId="2859285787" sldId="262"/>
            <ac:cxnSpMk id="1053" creationId="{DB146403-F3D6-484B-B2ED-97F9565D0370}"/>
          </ac:cxnSpMkLst>
        </pc:cxnChg>
      </pc:sldChg>
      <pc:sldChg chg="modSp new del mod ord">
        <pc:chgData name="Kis Ákos" userId="485b2ae6-cbe2-40ce-9c25-3cb9eda6acdc" providerId="ADAL" clId="{24F5C796-7DA5-4FDA-9FB0-C69FA5CC7233}" dt="2021-12-11T10:11:09.087" v="1143" actId="47"/>
        <pc:sldMkLst>
          <pc:docMk/>
          <pc:sldMk cId="4238498243" sldId="262"/>
        </pc:sldMkLst>
        <pc:spChg chg="mod">
          <ac:chgData name="Kis Ákos" userId="485b2ae6-cbe2-40ce-9c25-3cb9eda6acdc" providerId="ADAL" clId="{24F5C796-7DA5-4FDA-9FB0-C69FA5CC7233}" dt="2021-12-11T10:07:43.212" v="841" actId="20577"/>
          <ac:spMkLst>
            <pc:docMk/>
            <pc:sldMk cId="4238498243" sldId="262"/>
            <ac:spMk id="2" creationId="{72CF94E8-8095-4D5C-B394-B12F493EDDF4}"/>
          </ac:spMkLst>
        </pc:spChg>
        <pc:spChg chg="mod">
          <ac:chgData name="Kis Ákos" userId="485b2ae6-cbe2-40ce-9c25-3cb9eda6acdc" providerId="ADAL" clId="{24F5C796-7DA5-4FDA-9FB0-C69FA5CC7233}" dt="2021-12-11T10:08:17.993" v="863" actId="20577"/>
          <ac:spMkLst>
            <pc:docMk/>
            <pc:sldMk cId="4238498243" sldId="262"/>
            <ac:spMk id="3" creationId="{2BACD729-7233-4E33-8207-C2808945FC91}"/>
          </ac:spMkLst>
        </pc:spChg>
      </pc:sldChg>
      <pc:sldChg chg="addSp delSp modSp new mod setBg">
        <pc:chgData name="Kis Ákos" userId="485b2ae6-cbe2-40ce-9c25-3cb9eda6acdc" providerId="ADAL" clId="{24F5C796-7DA5-4FDA-9FB0-C69FA5CC7233}" dt="2021-12-11T10:37:19.101" v="1897" actId="404"/>
        <pc:sldMkLst>
          <pc:docMk/>
          <pc:sldMk cId="380431652" sldId="263"/>
        </pc:sldMkLst>
        <pc:spChg chg="mo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2" creationId="{8C7713AC-942F-4AC1-AE9B-E09A533984A4}"/>
          </ac:spMkLst>
        </pc:spChg>
        <pc:spChg chg="add del mo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3" creationId="{D70750CE-3FD9-4AD0-B058-D0FB23D4208F}"/>
          </ac:spMkLst>
        </pc:spChg>
        <pc:spChg chg="add del mod">
          <ac:chgData name="Kis Ákos" userId="485b2ae6-cbe2-40ce-9c25-3cb9eda6acdc" providerId="ADAL" clId="{24F5C796-7DA5-4FDA-9FB0-C69FA5CC7233}" dt="2021-12-11T10:35:25.966" v="1886" actId="21"/>
          <ac:spMkLst>
            <pc:docMk/>
            <pc:sldMk cId="380431652" sldId="263"/>
            <ac:spMk id="5" creationId="{7D29EEF9-094C-4438-A8C0-0EB1EC37CF70}"/>
          </ac:spMkLst>
        </pc:spChg>
        <pc:spChg chg="add mod">
          <ac:chgData name="Kis Ákos" userId="485b2ae6-cbe2-40ce-9c25-3cb9eda6acdc" providerId="ADAL" clId="{24F5C796-7DA5-4FDA-9FB0-C69FA5CC7233}" dt="2021-12-11T10:37:19.101" v="1897" actId="404"/>
          <ac:spMkLst>
            <pc:docMk/>
            <pc:sldMk cId="380431652" sldId="263"/>
            <ac:spMk id="33" creationId="{EC046472-8FE1-4CE0-B921-96F8046CA3B2}"/>
          </ac:spMkLst>
        </pc:spChg>
        <pc:spChg chg="add del">
          <ac:chgData name="Kis Ákos" userId="485b2ae6-cbe2-40ce-9c25-3cb9eda6acdc" providerId="ADAL" clId="{24F5C796-7DA5-4FDA-9FB0-C69FA5CC7233}" dt="2021-12-11T10:36:44.576" v="1892" actId="26606"/>
          <ac:spMkLst>
            <pc:docMk/>
            <pc:sldMk cId="380431652" sldId="263"/>
            <ac:spMk id="71" creationId="{201CC55D-ED54-4C5C-95E6-10947BD1103B}"/>
          </ac:spMkLst>
        </pc:spChg>
        <pc:spChg chg="add del">
          <ac:chgData name="Kis Ákos" userId="485b2ae6-cbe2-40ce-9c25-3cb9eda6acdc" providerId="ADAL" clId="{24F5C796-7DA5-4FDA-9FB0-C69FA5CC7233}" dt="2021-12-11T10:36:44.576" v="1892" actId="26606"/>
          <ac:spMkLst>
            <pc:docMk/>
            <pc:sldMk cId="380431652" sldId="263"/>
            <ac:spMk id="77" creationId="{3873B707-463F-40B0-8227-E8CC6C67EB25}"/>
          </ac:spMkLst>
        </pc:spChg>
        <pc:spChg chg="add del">
          <ac:chgData name="Kis Ákos" userId="485b2ae6-cbe2-40ce-9c25-3cb9eda6acdc" providerId="ADAL" clId="{24F5C796-7DA5-4FDA-9FB0-C69FA5CC7233}" dt="2021-12-11T10:36:44.576" v="1892" actId="26606"/>
          <ac:spMkLst>
            <pc:docMk/>
            <pc:sldMk cId="380431652" sldId="263"/>
            <ac:spMk id="79" creationId="{C13237C8-E62C-4F0D-A318-BD6FB6C2D138}"/>
          </ac:spMkLst>
        </pc:spChg>
        <pc:spChg chg="add del">
          <ac:chgData name="Kis Ákos" userId="485b2ae6-cbe2-40ce-9c25-3cb9eda6acdc" providerId="ADAL" clId="{24F5C796-7DA5-4FDA-9FB0-C69FA5CC7233}" dt="2021-12-11T10:36:44.576" v="1892" actId="26606"/>
          <ac:spMkLst>
            <pc:docMk/>
            <pc:sldMk cId="380431652" sldId="263"/>
            <ac:spMk id="81" creationId="{19C9EAEA-39D0-4B0E-A0EB-51E7B26740B1}"/>
          </ac:spMkLst>
        </pc:spChg>
        <pc:spChg chg="add del">
          <ac:chgData name="Kis Ákos" userId="485b2ae6-cbe2-40ce-9c25-3cb9eda6acdc" providerId="ADAL" clId="{24F5C796-7DA5-4FDA-9FB0-C69FA5CC7233}" dt="2021-12-11T10:36:18.412" v="1889" actId="26606"/>
          <ac:spMkLst>
            <pc:docMk/>
            <pc:sldMk cId="380431652" sldId="263"/>
            <ac:spMk id="135" creationId="{B0B8DCBA-FEED-46EF-A140-35B904015B49}"/>
          </ac:spMkLst>
        </pc:spChg>
        <pc:spChg chg="add del">
          <ac:chgData name="Kis Ákos" userId="485b2ae6-cbe2-40ce-9c25-3cb9eda6acdc" providerId="ADAL" clId="{24F5C796-7DA5-4FDA-9FB0-C69FA5CC7233}" dt="2021-12-11T10:36:18.412" v="1889" actId="26606"/>
          <ac:spMkLst>
            <pc:docMk/>
            <pc:sldMk cId="380431652" sldId="263"/>
            <ac:spMk id="142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0:36:43.589" v="1891" actId="26606"/>
          <ac:spMkLst>
            <pc:docMk/>
            <pc:sldMk cId="380431652" sldId="263"/>
            <ac:spMk id="2052" creationId="{28D31E1B-0407-4223-9642-0B642CBF57D9}"/>
          </ac:spMkLst>
        </pc:spChg>
        <pc:spChg chg="add del">
          <ac:chgData name="Kis Ákos" userId="485b2ae6-cbe2-40ce-9c25-3cb9eda6acdc" providerId="ADAL" clId="{24F5C796-7DA5-4FDA-9FB0-C69FA5CC7233}" dt="2021-12-11T10:36:43.589" v="1891" actId="26606"/>
          <ac:spMkLst>
            <pc:docMk/>
            <pc:sldMk cId="380431652" sldId="263"/>
            <ac:spMk id="2057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0:36:43.589" v="1891" actId="26606"/>
          <ac:spMkLst>
            <pc:docMk/>
            <pc:sldMk cId="380431652" sldId="263"/>
            <ac:spMk id="2058" creationId="{70E96339-907C-46C3-99AC-31179B6F0EBD}"/>
          </ac:spMkLst>
        </pc:spChg>
        <pc:spChg chg="ad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2059" creationId="{DBC6133C-0615-4CE4-9132-37E609A9BDFA}"/>
          </ac:spMkLst>
        </pc:spChg>
        <pc:spChg chg="ad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2060" creationId="{169CC832-2974-4E8D-90ED-3E2941BA7336}"/>
          </ac:spMkLst>
        </pc:spChg>
        <pc:spChg chg="ad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2061" creationId="{55222F96-971A-4F90-B841-6BAB416C7AC1}"/>
          </ac:spMkLst>
        </pc:spChg>
        <pc:spChg chg="ad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2062" creationId="{08980754-6F4B-43C9-B9BE-127B6BED6586}"/>
          </ac:spMkLst>
        </pc:spChg>
        <pc:spChg chg="ad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2063" creationId="{2C1BBA94-3F40-40AA-8BB9-E69E25E537C1}"/>
          </ac:spMkLst>
        </pc:spChg>
        <pc:grpChg chg="add del">
          <ac:chgData name="Kis Ákos" userId="485b2ae6-cbe2-40ce-9c25-3cb9eda6acdc" providerId="ADAL" clId="{24F5C796-7DA5-4FDA-9FB0-C69FA5CC7233}" dt="2021-12-11T10:36:44.576" v="1892" actId="26606"/>
          <ac:grpSpMkLst>
            <pc:docMk/>
            <pc:sldMk cId="380431652" sldId="263"/>
            <ac:grpSpMk id="73" creationId="{1DE889C7-FAD6-4397-98E2-05D503484459}"/>
          </ac:grpSpMkLst>
        </pc:grpChg>
        <pc:grpChg chg="add del">
          <ac:chgData name="Kis Ákos" userId="485b2ae6-cbe2-40ce-9c25-3cb9eda6acdc" providerId="ADAL" clId="{24F5C796-7DA5-4FDA-9FB0-C69FA5CC7233}" dt="2021-12-11T10:36:18.412" v="1889" actId="26606"/>
          <ac:grpSpMkLst>
            <pc:docMk/>
            <pc:sldMk cId="380431652" sldId="263"/>
            <ac:grpSpMk id="137" creationId="{AE1C45F0-260A-458C-96ED-C1F6D2151219}"/>
          </ac:grpSpMkLst>
        </pc:grpChg>
        <pc:grpChg chg="add del">
          <ac:chgData name="Kis Ákos" userId="485b2ae6-cbe2-40ce-9c25-3cb9eda6acdc" providerId="ADAL" clId="{24F5C796-7DA5-4FDA-9FB0-C69FA5CC7233}" dt="2021-12-11T10:36:43.589" v="1891" actId="26606"/>
          <ac:grpSpMkLst>
            <pc:docMk/>
            <pc:sldMk cId="380431652" sldId="263"/>
            <ac:grpSpMk id="2053" creationId="{AE1C45F0-260A-458C-96ED-C1F6D2151219}"/>
          </ac:grpSpMkLst>
        </pc:grpChg>
        <pc:picChg chg="add mod">
          <ac:chgData name="Kis Ákos" userId="485b2ae6-cbe2-40ce-9c25-3cb9eda6acdc" providerId="ADAL" clId="{24F5C796-7DA5-4FDA-9FB0-C69FA5CC7233}" dt="2021-12-11T10:37:02.231" v="1893" actId="26606"/>
          <ac:picMkLst>
            <pc:docMk/>
            <pc:sldMk cId="380431652" sldId="263"/>
            <ac:picMk id="2050" creationId="{0F3557B8-737C-4C12-B68F-905D58C79F0A}"/>
          </ac:picMkLst>
        </pc:picChg>
        <pc:cxnChg chg="add del">
          <ac:chgData name="Kis Ákos" userId="485b2ae6-cbe2-40ce-9c25-3cb9eda6acdc" providerId="ADAL" clId="{24F5C796-7DA5-4FDA-9FB0-C69FA5CC7233}" dt="2021-12-11T10:36:18.412" v="1889" actId="26606"/>
          <ac:cxnSpMkLst>
            <pc:docMk/>
            <pc:sldMk cId="380431652" sldId="263"/>
            <ac:cxnSpMk id="144" creationId="{6CF1BAF6-AD41-4082-B212-8A1F9A2E8779}"/>
          </ac:cxnSpMkLst>
        </pc:cxnChg>
        <pc:cxnChg chg="add del">
          <ac:chgData name="Kis Ákos" userId="485b2ae6-cbe2-40ce-9c25-3cb9eda6acdc" providerId="ADAL" clId="{24F5C796-7DA5-4FDA-9FB0-C69FA5CC7233}" dt="2021-12-11T10:36:43.589" v="1891" actId="26606"/>
          <ac:cxnSpMkLst>
            <pc:docMk/>
            <pc:sldMk cId="380431652" sldId="263"/>
            <ac:cxnSpMk id="146" creationId="{6CF1BAF6-AD41-4082-B212-8A1F9A2E8779}"/>
          </ac:cxnSpMkLst>
        </pc:cxnChg>
      </pc:sldChg>
      <pc:sldChg chg="addSp delSp modSp new mod setBg">
        <pc:chgData name="Kis Ákos" userId="485b2ae6-cbe2-40ce-9c25-3cb9eda6acdc" providerId="ADAL" clId="{24F5C796-7DA5-4FDA-9FB0-C69FA5CC7233}" dt="2021-12-11T10:51:16.015" v="2011" actId="404"/>
        <pc:sldMkLst>
          <pc:docMk/>
          <pc:sldMk cId="2873146437" sldId="264"/>
        </pc:sldMkLst>
        <pc:spChg chg="mod">
          <ac:chgData name="Kis Ákos" userId="485b2ae6-cbe2-40ce-9c25-3cb9eda6acdc" providerId="ADAL" clId="{24F5C796-7DA5-4FDA-9FB0-C69FA5CC7233}" dt="2021-12-11T10:34:49.777" v="1878" actId="26606"/>
          <ac:spMkLst>
            <pc:docMk/>
            <pc:sldMk cId="2873146437" sldId="264"/>
            <ac:spMk id="2" creationId="{5E31CC3E-F825-48A1-9539-0AE339DD64CA}"/>
          </ac:spMkLst>
        </pc:spChg>
        <pc:spChg chg="mod">
          <ac:chgData name="Kis Ákos" userId="485b2ae6-cbe2-40ce-9c25-3cb9eda6acdc" providerId="ADAL" clId="{24F5C796-7DA5-4FDA-9FB0-C69FA5CC7233}" dt="2021-12-11T10:34:49.777" v="1878" actId="26606"/>
          <ac:spMkLst>
            <pc:docMk/>
            <pc:sldMk cId="2873146437" sldId="264"/>
            <ac:spMk id="3" creationId="{3CB84874-5943-45B3-A33F-9037102D3454}"/>
          </ac:spMkLst>
        </pc:spChg>
        <pc:spChg chg="add del mod">
          <ac:chgData name="Kis Ákos" userId="485b2ae6-cbe2-40ce-9c25-3cb9eda6acdc" providerId="ADAL" clId="{24F5C796-7DA5-4FDA-9FB0-C69FA5CC7233}" dt="2021-12-11T10:34:12.468" v="1869" actId="21"/>
          <ac:spMkLst>
            <pc:docMk/>
            <pc:sldMk cId="2873146437" sldId="264"/>
            <ac:spMk id="4" creationId="{88A2064C-D006-4E0D-A16A-DB1DFB99C8BE}"/>
          </ac:spMkLst>
        </pc:spChg>
        <pc:spChg chg="add del mod">
          <ac:chgData name="Kis Ákos" userId="485b2ae6-cbe2-40ce-9c25-3cb9eda6acdc" providerId="ADAL" clId="{24F5C796-7DA5-4FDA-9FB0-C69FA5CC7233}" dt="2021-12-11T10:34:12.468" v="1869" actId="21"/>
          <ac:spMkLst>
            <pc:docMk/>
            <pc:sldMk cId="2873146437" sldId="264"/>
            <ac:spMk id="5" creationId="{96EC3B19-270F-44D5-816D-A627D2C707F4}"/>
          </ac:spMkLst>
        </pc:spChg>
        <pc:spChg chg="add del mod">
          <ac:chgData name="Kis Ákos" userId="485b2ae6-cbe2-40ce-9c25-3cb9eda6acdc" providerId="ADAL" clId="{24F5C796-7DA5-4FDA-9FB0-C69FA5CC7233}" dt="2021-12-11T10:34:04.242" v="1867"/>
          <ac:spMkLst>
            <pc:docMk/>
            <pc:sldMk cId="2873146437" sldId="264"/>
            <ac:spMk id="6" creationId="{CBCF77EF-4400-4D79-8B4A-7C27B56F7E44}"/>
          </ac:spMkLst>
        </pc:spChg>
        <pc:spChg chg="add del">
          <ac:chgData name="Kis Ákos" userId="485b2ae6-cbe2-40ce-9c25-3cb9eda6acdc" providerId="ADAL" clId="{24F5C796-7DA5-4FDA-9FB0-C69FA5CC7233}" dt="2021-12-11T10:34:49.785" v="1879" actId="26606"/>
          <ac:spMkLst>
            <pc:docMk/>
            <pc:sldMk cId="2873146437" sldId="264"/>
            <ac:spMk id="8" creationId="{B6CDA21F-E7AF-4C75-8395-33F58D5B0E45}"/>
          </ac:spMkLst>
        </pc:spChg>
        <pc:spChg chg="add del mod">
          <ac:chgData name="Kis Ákos" userId="485b2ae6-cbe2-40ce-9c25-3cb9eda6acdc" providerId="ADAL" clId="{24F5C796-7DA5-4FDA-9FB0-C69FA5CC7233}" dt="2021-12-11T10:34:30.136" v="1874"/>
          <ac:spMkLst>
            <pc:docMk/>
            <pc:sldMk cId="2873146437" sldId="264"/>
            <ac:spMk id="14" creationId="{92250816-4A93-4E1F-9E30-9EFB155AAADA}"/>
          </ac:spMkLst>
        </pc:spChg>
        <pc:spChg chg="add del">
          <ac:chgData name="Kis Ákos" userId="485b2ae6-cbe2-40ce-9c25-3cb9eda6acdc" providerId="ADAL" clId="{24F5C796-7DA5-4FDA-9FB0-C69FA5CC7233}" dt="2021-12-11T10:34:49.785" v="1879" actId="26606"/>
          <ac:spMkLst>
            <pc:docMk/>
            <pc:sldMk cId="2873146437" sldId="264"/>
            <ac:spMk id="15" creationId="{D5B0017B-2ECA-49AF-B397-DC140825DF8D}"/>
          </ac:spMkLst>
        </pc:spChg>
        <pc:spChg chg="add del mod">
          <ac:chgData name="Kis Ákos" userId="485b2ae6-cbe2-40ce-9c25-3cb9eda6acdc" providerId="ADAL" clId="{24F5C796-7DA5-4FDA-9FB0-C69FA5CC7233}" dt="2021-12-11T10:34:30.136" v="1874"/>
          <ac:spMkLst>
            <pc:docMk/>
            <pc:sldMk cId="2873146437" sldId="264"/>
            <ac:spMk id="16" creationId="{698854F4-A3F9-443B-AB94-9DAEB583538F}"/>
          </ac:spMkLst>
        </pc:spChg>
        <pc:spChg chg="add del">
          <ac:chgData name="Kis Ákos" userId="485b2ae6-cbe2-40ce-9c25-3cb9eda6acdc" providerId="ADAL" clId="{24F5C796-7DA5-4FDA-9FB0-C69FA5CC7233}" dt="2021-12-11T10:34:47.130" v="1876" actId="26606"/>
          <ac:spMkLst>
            <pc:docMk/>
            <pc:sldMk cId="2873146437" sldId="264"/>
            <ac:spMk id="22" creationId="{3AD318CC-E2A8-4E27-9548-A047A78999B1}"/>
          </ac:spMkLst>
        </pc:spChg>
        <pc:spChg chg="add del">
          <ac:chgData name="Kis Ákos" userId="485b2ae6-cbe2-40ce-9c25-3cb9eda6acdc" providerId="ADAL" clId="{24F5C796-7DA5-4FDA-9FB0-C69FA5CC7233}" dt="2021-12-11T10:34:47.130" v="1876" actId="26606"/>
          <ac:spMkLst>
            <pc:docMk/>
            <pc:sldMk cId="2873146437" sldId="264"/>
            <ac:spMk id="28" creationId="{2C1BBA94-3F40-40AA-8BB9-E69E25E537C1}"/>
          </ac:spMkLst>
        </pc:spChg>
        <pc:spChg chg="add">
          <ac:chgData name="Kis Ákos" userId="485b2ae6-cbe2-40ce-9c25-3cb9eda6acdc" providerId="ADAL" clId="{24F5C796-7DA5-4FDA-9FB0-C69FA5CC7233}" dt="2021-12-11T10:34:49.785" v="1879" actId="26606"/>
          <ac:spMkLst>
            <pc:docMk/>
            <pc:sldMk cId="2873146437" sldId="264"/>
            <ac:spMk id="29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0:34:49.777" v="1878" actId="26606"/>
          <ac:spMkLst>
            <pc:docMk/>
            <pc:sldMk cId="2873146437" sldId="264"/>
            <ac:spMk id="30" creationId="{CBC4F608-B4B8-48C3-9572-C0F061B1CD99}"/>
          </ac:spMkLst>
        </pc:spChg>
        <pc:spChg chg="add del">
          <ac:chgData name="Kis Ákos" userId="485b2ae6-cbe2-40ce-9c25-3cb9eda6acdc" providerId="ADAL" clId="{24F5C796-7DA5-4FDA-9FB0-C69FA5CC7233}" dt="2021-12-11T10:34:49.777" v="1878" actId="26606"/>
          <ac:spMkLst>
            <pc:docMk/>
            <pc:sldMk cId="2873146437" sldId="264"/>
            <ac:spMk id="31" creationId="{8B9AA7C6-5E5A-498E-A6DF-A943376E09BC}"/>
          </ac:spMkLst>
        </pc:spChg>
        <pc:spChg chg="add del">
          <ac:chgData name="Kis Ákos" userId="485b2ae6-cbe2-40ce-9c25-3cb9eda6acdc" providerId="ADAL" clId="{24F5C796-7DA5-4FDA-9FB0-C69FA5CC7233}" dt="2021-12-11T10:34:49.777" v="1878" actId="26606"/>
          <ac:spMkLst>
            <pc:docMk/>
            <pc:sldMk cId="2873146437" sldId="264"/>
            <ac:spMk id="34" creationId="{81E140AE-0ABF-47C8-BF32-7D2F0CF2BA44}"/>
          </ac:spMkLst>
        </pc:spChg>
        <pc:spChg chg="add mod">
          <ac:chgData name="Kis Ákos" userId="485b2ae6-cbe2-40ce-9c25-3cb9eda6acdc" providerId="ADAL" clId="{24F5C796-7DA5-4FDA-9FB0-C69FA5CC7233}" dt="2021-12-11T10:35:05.185" v="1884" actId="1076"/>
          <ac:spMkLst>
            <pc:docMk/>
            <pc:sldMk cId="2873146437" sldId="264"/>
            <ac:spMk id="35" creationId="{AEAFDCB8-E637-46E1-BD07-E55D6FA2B703}"/>
          </ac:spMkLst>
        </pc:spChg>
        <pc:spChg chg="add">
          <ac:chgData name="Kis Ákos" userId="485b2ae6-cbe2-40ce-9c25-3cb9eda6acdc" providerId="ADAL" clId="{24F5C796-7DA5-4FDA-9FB0-C69FA5CC7233}" dt="2021-12-11T10:34:49.785" v="1879" actId="26606"/>
          <ac:spMkLst>
            <pc:docMk/>
            <pc:sldMk cId="2873146437" sldId="264"/>
            <ac:spMk id="36" creationId="{B6CDA21F-E7AF-4C75-8395-33F58D5B0E45}"/>
          </ac:spMkLst>
        </pc:spChg>
        <pc:spChg chg="add mod">
          <ac:chgData name="Kis Ákos" userId="485b2ae6-cbe2-40ce-9c25-3cb9eda6acdc" providerId="ADAL" clId="{24F5C796-7DA5-4FDA-9FB0-C69FA5CC7233}" dt="2021-12-11T10:51:16.015" v="2011" actId="404"/>
          <ac:spMkLst>
            <pc:docMk/>
            <pc:sldMk cId="2873146437" sldId="264"/>
            <ac:spMk id="39" creationId="{B326FED5-1C5C-40DC-BB54-C74DDB67301D}"/>
          </ac:spMkLst>
        </pc:spChg>
        <pc:grpChg chg="add del">
          <ac:chgData name="Kis Ákos" userId="485b2ae6-cbe2-40ce-9c25-3cb9eda6acdc" providerId="ADAL" clId="{24F5C796-7DA5-4FDA-9FB0-C69FA5CC7233}" dt="2021-12-11T10:34:49.785" v="1879" actId="26606"/>
          <ac:grpSpMkLst>
            <pc:docMk/>
            <pc:sldMk cId="2873146437" sldId="264"/>
            <ac:grpSpMk id="10" creationId="{AE1C45F0-260A-458C-96ED-C1F6D2151219}"/>
          </ac:grpSpMkLst>
        </pc:grpChg>
        <pc:grpChg chg="add del">
          <ac:chgData name="Kis Ákos" userId="485b2ae6-cbe2-40ce-9c25-3cb9eda6acdc" providerId="ADAL" clId="{24F5C796-7DA5-4FDA-9FB0-C69FA5CC7233}" dt="2021-12-11T10:34:47.130" v="1876" actId="26606"/>
          <ac:grpSpMkLst>
            <pc:docMk/>
            <pc:sldMk cId="2873146437" sldId="264"/>
            <ac:grpSpMk id="24" creationId="{B14B560F-9DD7-4302-A60B-EBD3EF59B073}"/>
          </ac:grpSpMkLst>
        </pc:grpChg>
        <pc:grpChg chg="add del">
          <ac:chgData name="Kis Ákos" userId="485b2ae6-cbe2-40ce-9c25-3cb9eda6acdc" providerId="ADAL" clId="{24F5C796-7DA5-4FDA-9FB0-C69FA5CC7233}" dt="2021-12-11T10:34:49.777" v="1878" actId="26606"/>
          <ac:grpSpMkLst>
            <pc:docMk/>
            <pc:sldMk cId="2873146437" sldId="264"/>
            <ac:grpSpMk id="32" creationId="{83EAB11A-76F7-48F4-9B4F-5BFDF4BF9670}"/>
          </ac:grpSpMkLst>
        </pc:grpChg>
        <pc:grpChg chg="add">
          <ac:chgData name="Kis Ákos" userId="485b2ae6-cbe2-40ce-9c25-3cb9eda6acdc" providerId="ADAL" clId="{24F5C796-7DA5-4FDA-9FB0-C69FA5CC7233}" dt="2021-12-11T10:34:49.785" v="1879" actId="26606"/>
          <ac:grpSpMkLst>
            <pc:docMk/>
            <pc:sldMk cId="2873146437" sldId="264"/>
            <ac:grpSpMk id="37" creationId="{AE1C45F0-260A-458C-96ED-C1F6D2151219}"/>
          </ac:grpSpMkLst>
        </pc:grpChg>
        <pc:cxnChg chg="add del">
          <ac:chgData name="Kis Ákos" userId="485b2ae6-cbe2-40ce-9c25-3cb9eda6acdc" providerId="ADAL" clId="{24F5C796-7DA5-4FDA-9FB0-C69FA5CC7233}" dt="2021-12-11T10:34:49.785" v="1879" actId="26606"/>
          <ac:cxnSpMkLst>
            <pc:docMk/>
            <pc:sldMk cId="2873146437" sldId="264"/>
            <ac:cxnSpMk id="17" creationId="{6CF1BAF6-AD41-4082-B212-8A1F9A2E8779}"/>
          </ac:cxnSpMkLst>
        </pc:cxnChg>
        <pc:cxnChg chg="add">
          <ac:chgData name="Kis Ákos" userId="485b2ae6-cbe2-40ce-9c25-3cb9eda6acdc" providerId="ADAL" clId="{24F5C796-7DA5-4FDA-9FB0-C69FA5CC7233}" dt="2021-12-11T10:34:49.785" v="1879" actId="26606"/>
          <ac:cxnSpMkLst>
            <pc:docMk/>
            <pc:sldMk cId="2873146437" sldId="264"/>
            <ac:cxnSpMk id="38" creationId="{6CF1BAF6-AD41-4082-B212-8A1F9A2E8779}"/>
          </ac:cxnSpMkLst>
        </pc:cxnChg>
      </pc:sldChg>
      <pc:sldChg chg="addSp delSp modSp new mod setBg setClrOvrMap">
        <pc:chgData name="Kis Ákos" userId="485b2ae6-cbe2-40ce-9c25-3cb9eda6acdc" providerId="ADAL" clId="{24F5C796-7DA5-4FDA-9FB0-C69FA5CC7233}" dt="2021-12-11T11:16:36.905" v="2303" actId="20577"/>
        <pc:sldMkLst>
          <pc:docMk/>
          <pc:sldMk cId="3859070050" sldId="265"/>
        </pc:sldMkLst>
        <pc:spChg chg="mod">
          <ac:chgData name="Kis Ákos" userId="485b2ae6-cbe2-40ce-9c25-3cb9eda6acdc" providerId="ADAL" clId="{24F5C796-7DA5-4FDA-9FB0-C69FA5CC7233}" dt="2021-12-11T10:50:06.790" v="2008" actId="26606"/>
          <ac:spMkLst>
            <pc:docMk/>
            <pc:sldMk cId="3859070050" sldId="265"/>
            <ac:spMk id="2" creationId="{357F3134-93B4-451C-9C20-16BD280FB901}"/>
          </ac:spMkLst>
        </pc:spChg>
        <pc:spChg chg="add del mod">
          <ac:chgData name="Kis Ákos" userId="485b2ae6-cbe2-40ce-9c25-3cb9eda6acdc" providerId="ADAL" clId="{24F5C796-7DA5-4FDA-9FB0-C69FA5CC7233}" dt="2021-12-11T11:16:36.905" v="2303" actId="20577"/>
          <ac:spMkLst>
            <pc:docMk/>
            <pc:sldMk cId="3859070050" sldId="265"/>
            <ac:spMk id="3" creationId="{B303ACBE-1563-41A7-B7D9-43CA56BD7617}"/>
          </ac:spMkLst>
        </pc:spChg>
        <pc:spChg chg="add del">
          <ac:chgData name="Kis Ákos" userId="485b2ae6-cbe2-40ce-9c25-3cb9eda6acdc" providerId="ADAL" clId="{24F5C796-7DA5-4FDA-9FB0-C69FA5CC7233}" dt="2021-12-11T10:50:06.790" v="2008" actId="26606"/>
          <ac:spMkLst>
            <pc:docMk/>
            <pc:sldMk cId="3859070050" sldId="265"/>
            <ac:spMk id="8" creationId="{B6CDA21F-E7AF-4C75-8395-33F58D5B0E45}"/>
          </ac:spMkLst>
        </pc:spChg>
        <pc:spChg chg="add del">
          <ac:chgData name="Kis Ákos" userId="485b2ae6-cbe2-40ce-9c25-3cb9eda6acdc" providerId="ADAL" clId="{24F5C796-7DA5-4FDA-9FB0-C69FA5CC7233}" dt="2021-12-11T10:50:06.790" v="2008" actId="26606"/>
          <ac:spMkLst>
            <pc:docMk/>
            <pc:sldMk cId="3859070050" sldId="265"/>
            <ac:spMk id="15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0:50:06.790" v="2008" actId="26606"/>
          <ac:spMkLst>
            <pc:docMk/>
            <pc:sldMk cId="3859070050" sldId="265"/>
            <ac:spMk id="22" creationId="{DBF61EA3-B236-439E-9C0B-340980D56BEE}"/>
          </ac:spMkLst>
        </pc:spChg>
        <pc:spChg chg="add del">
          <ac:chgData name="Kis Ákos" userId="485b2ae6-cbe2-40ce-9c25-3cb9eda6acdc" providerId="ADAL" clId="{24F5C796-7DA5-4FDA-9FB0-C69FA5CC7233}" dt="2021-12-11T10:49:49.810" v="2002" actId="26606"/>
          <ac:spMkLst>
            <pc:docMk/>
            <pc:sldMk cId="3859070050" sldId="265"/>
            <ac:spMk id="24" creationId="{C5E6CFF1-2F42-4E10-9A97-F116F46F53FE}"/>
          </ac:spMkLst>
        </pc:spChg>
        <pc:spChg chg="add del">
          <ac:chgData name="Kis Ákos" userId="485b2ae6-cbe2-40ce-9c25-3cb9eda6acdc" providerId="ADAL" clId="{24F5C796-7DA5-4FDA-9FB0-C69FA5CC7233}" dt="2021-12-11T10:49:55.350" v="2004" actId="26606"/>
          <ac:spMkLst>
            <pc:docMk/>
            <pc:sldMk cId="3859070050" sldId="265"/>
            <ac:spMk id="28" creationId="{B6CDA21F-E7AF-4C75-8395-33F58D5B0E45}"/>
          </ac:spMkLst>
        </pc:spChg>
        <pc:spChg chg="add del">
          <ac:chgData name="Kis Ákos" userId="485b2ae6-cbe2-40ce-9c25-3cb9eda6acdc" providerId="ADAL" clId="{24F5C796-7DA5-4FDA-9FB0-C69FA5CC7233}" dt="2021-12-11T10:49:55.350" v="2004" actId="26606"/>
          <ac:spMkLst>
            <pc:docMk/>
            <pc:sldMk cId="3859070050" sldId="265"/>
            <ac:spMk id="33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0:50:04.948" v="2006" actId="26606"/>
          <ac:spMkLst>
            <pc:docMk/>
            <pc:sldMk cId="3859070050" sldId="265"/>
            <ac:spMk id="37" creationId="{B6CDA21F-E7AF-4C75-8395-33F58D5B0E45}"/>
          </ac:spMkLst>
        </pc:spChg>
        <pc:spChg chg="add del">
          <ac:chgData name="Kis Ákos" userId="485b2ae6-cbe2-40ce-9c25-3cb9eda6acdc" providerId="ADAL" clId="{24F5C796-7DA5-4FDA-9FB0-C69FA5CC7233}" dt="2021-12-11T10:50:04.948" v="2006" actId="26606"/>
          <ac:spMkLst>
            <pc:docMk/>
            <pc:sldMk cId="3859070050" sldId="265"/>
            <ac:spMk id="42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0:50:06.790" v="2008" actId="26606"/>
          <ac:spMkLst>
            <pc:docMk/>
            <pc:sldMk cId="3859070050" sldId="265"/>
            <ac:spMk id="48" creationId="{E659831F-0D9A-4C63-9EBB-8435B85A440F}"/>
          </ac:spMkLst>
        </pc:spChg>
        <pc:spChg chg="add del">
          <ac:chgData name="Kis Ákos" userId="485b2ae6-cbe2-40ce-9c25-3cb9eda6acdc" providerId="ADAL" clId="{24F5C796-7DA5-4FDA-9FB0-C69FA5CC7233}" dt="2021-12-11T10:50:06.790" v="2008" actId="26606"/>
          <ac:spMkLst>
            <pc:docMk/>
            <pc:sldMk cId="3859070050" sldId="265"/>
            <ac:spMk id="49" creationId="{B303ACBE-1563-41A7-B7D9-43CA56BD7617}"/>
          </ac:spMkLst>
        </pc:spChg>
        <pc:grpChg chg="add del">
          <ac:chgData name="Kis Ákos" userId="485b2ae6-cbe2-40ce-9c25-3cb9eda6acdc" providerId="ADAL" clId="{24F5C796-7DA5-4FDA-9FB0-C69FA5CC7233}" dt="2021-12-11T10:50:06.790" v="2008" actId="26606"/>
          <ac:grpSpMkLst>
            <pc:docMk/>
            <pc:sldMk cId="3859070050" sldId="265"/>
            <ac:grpSpMk id="10" creationId="{AE1C45F0-260A-458C-96ED-C1F6D2151219}"/>
          </ac:grpSpMkLst>
        </pc:grpChg>
        <pc:grpChg chg="add del">
          <ac:chgData name="Kis Ákos" userId="485b2ae6-cbe2-40ce-9c25-3cb9eda6acdc" providerId="ADAL" clId="{24F5C796-7DA5-4FDA-9FB0-C69FA5CC7233}" dt="2021-12-11T10:49:55.350" v="2004" actId="26606"/>
          <ac:grpSpMkLst>
            <pc:docMk/>
            <pc:sldMk cId="3859070050" sldId="265"/>
            <ac:grpSpMk id="29" creationId="{AE1C45F0-260A-458C-96ED-C1F6D2151219}"/>
          </ac:grpSpMkLst>
        </pc:grpChg>
        <pc:grpChg chg="add del">
          <ac:chgData name="Kis Ákos" userId="485b2ae6-cbe2-40ce-9c25-3cb9eda6acdc" providerId="ADAL" clId="{24F5C796-7DA5-4FDA-9FB0-C69FA5CC7233}" dt="2021-12-11T10:50:04.948" v="2006" actId="26606"/>
          <ac:grpSpMkLst>
            <pc:docMk/>
            <pc:sldMk cId="3859070050" sldId="265"/>
            <ac:grpSpMk id="38" creationId="{AE1C45F0-260A-458C-96ED-C1F6D2151219}"/>
          </ac:grpSpMkLst>
        </pc:grpChg>
        <pc:grpChg chg="add del">
          <ac:chgData name="Kis Ákos" userId="485b2ae6-cbe2-40ce-9c25-3cb9eda6acdc" providerId="ADAL" clId="{24F5C796-7DA5-4FDA-9FB0-C69FA5CC7233}" dt="2021-12-11T10:50:06.790" v="2008" actId="26606"/>
          <ac:grpSpMkLst>
            <pc:docMk/>
            <pc:sldMk cId="3859070050" sldId="265"/>
            <ac:grpSpMk id="46" creationId="{28FAF094-D087-493F-8DF9-A486C2D6BBAA}"/>
          </ac:grpSpMkLst>
        </pc:grpChg>
        <pc:graphicFrameChg chg="add del">
          <ac:chgData name="Kis Ákos" userId="485b2ae6-cbe2-40ce-9c25-3cb9eda6acdc" providerId="ADAL" clId="{24F5C796-7DA5-4FDA-9FB0-C69FA5CC7233}" dt="2021-12-11T10:49:49.810" v="2002" actId="26606"/>
          <ac:graphicFrameMkLst>
            <pc:docMk/>
            <pc:sldMk cId="3859070050" sldId="265"/>
            <ac:graphicFrameMk id="19" creationId="{F168A5E4-3C66-42CE-AF50-3B43D45C02E7}"/>
          </ac:graphicFrameMkLst>
        </pc:graphicFrameChg>
        <pc:graphicFrameChg chg="add del">
          <ac:chgData name="Kis Ákos" userId="485b2ae6-cbe2-40ce-9c25-3cb9eda6acdc" providerId="ADAL" clId="{24F5C796-7DA5-4FDA-9FB0-C69FA5CC7233}" dt="2021-12-11T10:49:55.350" v="2004" actId="26606"/>
          <ac:graphicFrameMkLst>
            <pc:docMk/>
            <pc:sldMk cId="3859070050" sldId="265"/>
            <ac:graphicFrameMk id="34" creationId="{B0709DA1-5C29-45F4-B746-0827A943B07E}"/>
          </ac:graphicFrameMkLst>
        </pc:graphicFrameChg>
        <pc:graphicFrameChg chg="add del">
          <ac:chgData name="Kis Ákos" userId="485b2ae6-cbe2-40ce-9c25-3cb9eda6acdc" providerId="ADAL" clId="{24F5C796-7DA5-4FDA-9FB0-C69FA5CC7233}" dt="2021-12-11T10:50:04.948" v="2006" actId="26606"/>
          <ac:graphicFrameMkLst>
            <pc:docMk/>
            <pc:sldMk cId="3859070050" sldId="265"/>
            <ac:graphicFrameMk id="43" creationId="{D2ACEB15-8376-45A4-B107-0170DC41C124}"/>
          </ac:graphicFrameMkLst>
        </pc:graphicFrameChg>
        <pc:picChg chg="add del">
          <ac:chgData name="Kis Ákos" userId="485b2ae6-cbe2-40ce-9c25-3cb9eda6acdc" providerId="ADAL" clId="{24F5C796-7DA5-4FDA-9FB0-C69FA5CC7233}" dt="2021-12-11T10:49:49.810" v="2002" actId="26606"/>
          <ac:picMkLst>
            <pc:docMk/>
            <pc:sldMk cId="3859070050" sldId="265"/>
            <ac:picMk id="20" creationId="{8078691C-29AB-49AE-963D-D495A600E406}"/>
          </ac:picMkLst>
        </pc:picChg>
        <pc:cxnChg chg="add del">
          <ac:chgData name="Kis Ákos" userId="485b2ae6-cbe2-40ce-9c25-3cb9eda6acdc" providerId="ADAL" clId="{24F5C796-7DA5-4FDA-9FB0-C69FA5CC7233}" dt="2021-12-11T10:50:06.790" v="2008" actId="26606"/>
          <ac:cxnSpMkLst>
            <pc:docMk/>
            <pc:sldMk cId="3859070050" sldId="265"/>
            <ac:cxnSpMk id="17" creationId="{6CF1BAF6-AD41-4082-B212-8A1F9A2E8779}"/>
          </ac:cxnSpMkLst>
        </pc:cxnChg>
        <pc:cxnChg chg="add del">
          <ac:chgData name="Kis Ákos" userId="485b2ae6-cbe2-40ce-9c25-3cb9eda6acdc" providerId="ADAL" clId="{24F5C796-7DA5-4FDA-9FB0-C69FA5CC7233}" dt="2021-12-11T10:49:49.810" v="2002" actId="26606"/>
          <ac:cxnSpMkLst>
            <pc:docMk/>
            <pc:sldMk cId="3859070050" sldId="265"/>
            <ac:cxnSpMk id="26" creationId="{67182200-4859-4C8D-BCBB-55B245C28BA3}"/>
          </ac:cxnSpMkLst>
        </pc:cxnChg>
        <pc:cxnChg chg="add del">
          <ac:chgData name="Kis Ákos" userId="485b2ae6-cbe2-40ce-9c25-3cb9eda6acdc" providerId="ADAL" clId="{24F5C796-7DA5-4FDA-9FB0-C69FA5CC7233}" dt="2021-12-11T10:49:55.350" v="2004" actId="26606"/>
          <ac:cxnSpMkLst>
            <pc:docMk/>
            <pc:sldMk cId="3859070050" sldId="265"/>
            <ac:cxnSpMk id="35" creationId="{6CF1BAF6-AD41-4082-B212-8A1F9A2E8779}"/>
          </ac:cxnSpMkLst>
        </pc:cxnChg>
        <pc:cxnChg chg="add del">
          <ac:chgData name="Kis Ákos" userId="485b2ae6-cbe2-40ce-9c25-3cb9eda6acdc" providerId="ADAL" clId="{24F5C796-7DA5-4FDA-9FB0-C69FA5CC7233}" dt="2021-12-11T10:50:04.948" v="2006" actId="26606"/>
          <ac:cxnSpMkLst>
            <pc:docMk/>
            <pc:sldMk cId="3859070050" sldId="265"/>
            <ac:cxnSpMk id="44" creationId="{6CF1BAF6-AD41-4082-B212-8A1F9A2E8779}"/>
          </ac:cxnSpMkLst>
        </pc:cxnChg>
      </pc:sldChg>
      <pc:sldChg chg="addSp delSp modSp new mod setBg addAnim modAnim">
        <pc:chgData name="Kis Ákos" userId="485b2ae6-cbe2-40ce-9c25-3cb9eda6acdc" providerId="ADAL" clId="{24F5C796-7DA5-4FDA-9FB0-C69FA5CC7233}" dt="2021-12-11T10:50:34.173" v="2010"/>
        <pc:sldMkLst>
          <pc:docMk/>
          <pc:sldMk cId="2558726364" sldId="266"/>
        </pc:sldMkLst>
        <pc:spChg chg="mod">
          <ac:chgData name="Kis Ákos" userId="485b2ae6-cbe2-40ce-9c25-3cb9eda6acdc" providerId="ADAL" clId="{24F5C796-7DA5-4FDA-9FB0-C69FA5CC7233}" dt="2021-12-11T10:33:26.911" v="1863" actId="26606"/>
          <ac:spMkLst>
            <pc:docMk/>
            <pc:sldMk cId="2558726364" sldId="266"/>
            <ac:spMk id="2" creationId="{CB72DF2D-DA3F-4E01-8CF3-B70AA0705E86}"/>
          </ac:spMkLst>
        </pc:spChg>
        <pc:spChg chg="del">
          <ac:chgData name="Kis Ákos" userId="485b2ae6-cbe2-40ce-9c25-3cb9eda6acdc" providerId="ADAL" clId="{24F5C796-7DA5-4FDA-9FB0-C69FA5CC7233}" dt="2021-12-11T10:24:58.282" v="1624" actId="478"/>
          <ac:spMkLst>
            <pc:docMk/>
            <pc:sldMk cId="2558726364" sldId="266"/>
            <ac:spMk id="3" creationId="{B0C2AECA-057E-4CF1-952E-12B05E311991}"/>
          </ac:spMkLst>
        </pc:spChg>
        <pc:spChg chg="add">
          <ac:chgData name="Kis Ákos" userId="485b2ae6-cbe2-40ce-9c25-3cb9eda6acdc" providerId="ADAL" clId="{24F5C796-7DA5-4FDA-9FB0-C69FA5CC7233}" dt="2021-12-11T10:33:26.911" v="1863" actId="26606"/>
          <ac:spMkLst>
            <pc:docMk/>
            <pc:sldMk cId="2558726364" sldId="266"/>
            <ac:spMk id="7" creationId="{9095C1F4-AE7F-44E4-8693-40D3D6831140}"/>
          </ac:spMkLst>
        </pc:spChg>
        <pc:spChg chg="add">
          <ac:chgData name="Kis Ákos" userId="485b2ae6-cbe2-40ce-9c25-3cb9eda6acdc" providerId="ADAL" clId="{24F5C796-7DA5-4FDA-9FB0-C69FA5CC7233}" dt="2021-12-11T10:33:26.911" v="1863" actId="26606"/>
          <ac:spMkLst>
            <pc:docMk/>
            <pc:sldMk cId="2558726364" sldId="266"/>
            <ac:spMk id="13" creationId="{871AEA07-1E14-44B4-8E55-64EF049CD66F}"/>
          </ac:spMkLst>
        </pc:spChg>
        <pc:grpChg chg="add">
          <ac:chgData name="Kis Ákos" userId="485b2ae6-cbe2-40ce-9c25-3cb9eda6acdc" providerId="ADAL" clId="{24F5C796-7DA5-4FDA-9FB0-C69FA5CC7233}" dt="2021-12-11T10:33:26.911" v="1863" actId="26606"/>
          <ac:grpSpMkLst>
            <pc:docMk/>
            <pc:sldMk cId="2558726364" sldId="266"/>
            <ac:grpSpMk id="9" creationId="{8734DDD3-F723-4DD3-8ABE-EC0B2AC87D74}"/>
          </ac:grpSpMkLst>
        </pc:grpChg>
      </pc:sldChg>
      <pc:sldChg chg="addSp delSp modSp new mod setBg">
        <pc:chgData name="Kis Ákos" userId="485b2ae6-cbe2-40ce-9c25-3cb9eda6acdc" providerId="ADAL" clId="{24F5C796-7DA5-4FDA-9FB0-C69FA5CC7233}" dt="2021-12-11T11:17:14.475" v="2305" actId="20577"/>
        <pc:sldMkLst>
          <pc:docMk/>
          <pc:sldMk cId="2273983006" sldId="267"/>
        </pc:sldMkLst>
        <pc:spChg chg="mod">
          <ac:chgData name="Kis Ákos" userId="485b2ae6-cbe2-40ce-9c25-3cb9eda6acdc" providerId="ADAL" clId="{24F5C796-7DA5-4FDA-9FB0-C69FA5CC7233}" dt="2021-12-11T11:13:41.997" v="2246" actId="26606"/>
          <ac:spMkLst>
            <pc:docMk/>
            <pc:sldMk cId="2273983006" sldId="267"/>
            <ac:spMk id="2" creationId="{2404CB88-C577-47C9-ADDC-268CC9D58AB7}"/>
          </ac:spMkLst>
        </pc:spChg>
        <pc:spChg chg="mod">
          <ac:chgData name="Kis Ákos" userId="485b2ae6-cbe2-40ce-9c25-3cb9eda6acdc" providerId="ADAL" clId="{24F5C796-7DA5-4FDA-9FB0-C69FA5CC7233}" dt="2021-12-11T11:17:14.475" v="2305" actId="20577"/>
          <ac:spMkLst>
            <pc:docMk/>
            <pc:sldMk cId="2273983006" sldId="267"/>
            <ac:spMk id="3" creationId="{46D8CD34-2B77-4E81-9E16-E911182BD94A}"/>
          </ac:spMkLst>
        </pc:spChg>
        <pc:spChg chg="add del mod">
          <ac:chgData name="Kis Ákos" userId="485b2ae6-cbe2-40ce-9c25-3cb9eda6acdc" providerId="ADAL" clId="{24F5C796-7DA5-4FDA-9FB0-C69FA5CC7233}" dt="2021-12-11T11:13:38.459" v="2245" actId="21"/>
          <ac:spMkLst>
            <pc:docMk/>
            <pc:sldMk cId="2273983006" sldId="267"/>
            <ac:spMk id="4" creationId="{FDE4D37A-B3C1-4012-93ED-F501801167C5}"/>
          </ac:spMkLst>
        </pc:spChg>
        <pc:spChg chg="add">
          <ac:chgData name="Kis Ákos" userId="485b2ae6-cbe2-40ce-9c25-3cb9eda6acdc" providerId="ADAL" clId="{24F5C796-7DA5-4FDA-9FB0-C69FA5CC7233}" dt="2021-12-11T11:13:41.997" v="2246" actId="26606"/>
          <ac:spMkLst>
            <pc:docMk/>
            <pc:sldMk cId="2273983006" sldId="267"/>
            <ac:spMk id="8" creationId="{B6CDA21F-E7AF-4C75-8395-33F58D5B0E45}"/>
          </ac:spMkLst>
        </pc:spChg>
        <pc:spChg chg="add mod">
          <ac:chgData name="Kis Ákos" userId="485b2ae6-cbe2-40ce-9c25-3cb9eda6acdc" providerId="ADAL" clId="{24F5C796-7DA5-4FDA-9FB0-C69FA5CC7233}" dt="2021-12-11T11:13:53.638" v="2250" actId="1076"/>
          <ac:spMkLst>
            <pc:docMk/>
            <pc:sldMk cId="2273983006" sldId="267"/>
            <ac:spMk id="14" creationId="{19EE2CEF-3676-4CB3-A2FD-9E8C8C21821E}"/>
          </ac:spMkLst>
        </pc:spChg>
        <pc:spChg chg="add">
          <ac:chgData name="Kis Ákos" userId="485b2ae6-cbe2-40ce-9c25-3cb9eda6acdc" providerId="ADAL" clId="{24F5C796-7DA5-4FDA-9FB0-C69FA5CC7233}" dt="2021-12-11T11:13:41.997" v="2246" actId="26606"/>
          <ac:spMkLst>
            <pc:docMk/>
            <pc:sldMk cId="2273983006" sldId="267"/>
            <ac:spMk id="15" creationId="{D5B0017B-2ECA-49AF-B397-DC140825DF8D}"/>
          </ac:spMkLst>
        </pc:spChg>
        <pc:grpChg chg="add">
          <ac:chgData name="Kis Ákos" userId="485b2ae6-cbe2-40ce-9c25-3cb9eda6acdc" providerId="ADAL" clId="{24F5C796-7DA5-4FDA-9FB0-C69FA5CC7233}" dt="2021-12-11T11:13:41.997" v="2246" actId="26606"/>
          <ac:grpSpMkLst>
            <pc:docMk/>
            <pc:sldMk cId="2273983006" sldId="267"/>
            <ac:grpSpMk id="10" creationId="{AE1C45F0-260A-458C-96ED-C1F6D2151219}"/>
          </ac:grpSpMkLst>
        </pc:grpChg>
        <pc:cxnChg chg="add">
          <ac:chgData name="Kis Ákos" userId="485b2ae6-cbe2-40ce-9c25-3cb9eda6acdc" providerId="ADAL" clId="{24F5C796-7DA5-4FDA-9FB0-C69FA5CC7233}" dt="2021-12-11T11:13:41.997" v="2246" actId="26606"/>
          <ac:cxnSpMkLst>
            <pc:docMk/>
            <pc:sldMk cId="2273983006" sldId="267"/>
            <ac:cxnSpMk id="17" creationId="{6CF1BAF6-AD41-4082-B212-8A1F9A2E877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46114-3123-447B-9662-1B8406FBE8E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B302B8-3ACE-41EB-A4C5-4D01D7D8FEC8}">
      <dgm:prSet/>
      <dgm:spPr/>
      <dgm:t>
        <a:bodyPr/>
        <a:lstStyle/>
        <a:p>
          <a:r>
            <a:rPr lang="hu-HU"/>
            <a:t>Egy saját háló tanítása</a:t>
          </a:r>
          <a:endParaRPr lang="en-US"/>
        </a:p>
      </dgm:t>
    </dgm:pt>
    <dgm:pt modelId="{DFF2662B-D428-4D68-867E-3F2FA5F77C2C}" type="parTrans" cxnId="{628FD46D-392B-4CEE-9CBF-E7C49C71FC35}">
      <dgm:prSet/>
      <dgm:spPr/>
      <dgm:t>
        <a:bodyPr/>
        <a:lstStyle/>
        <a:p>
          <a:endParaRPr lang="en-US"/>
        </a:p>
      </dgm:t>
    </dgm:pt>
    <dgm:pt modelId="{3A0E8D21-03C5-419D-9BD2-E4FAF9C95C3E}" type="sibTrans" cxnId="{628FD46D-392B-4CEE-9CBF-E7C49C71FC35}">
      <dgm:prSet/>
      <dgm:spPr/>
      <dgm:t>
        <a:bodyPr/>
        <a:lstStyle/>
        <a:p>
          <a:endParaRPr lang="en-US"/>
        </a:p>
      </dgm:t>
    </dgm:pt>
    <dgm:pt modelId="{20C579B9-50DE-4EB9-B1B3-9ECC91F861F7}">
      <dgm:prSet/>
      <dgm:spPr/>
      <dgm:t>
        <a:bodyPr/>
        <a:lstStyle/>
        <a:p>
          <a:r>
            <a:rPr lang="hu-HU"/>
            <a:t>Otthoni felhasználásra</a:t>
          </a:r>
          <a:endParaRPr lang="en-US"/>
        </a:p>
      </dgm:t>
    </dgm:pt>
    <dgm:pt modelId="{C6B4671A-D9D9-4B89-BE79-9AFB583D8C0B}" type="parTrans" cxnId="{B673CF44-779F-45DC-A360-258117479595}">
      <dgm:prSet/>
      <dgm:spPr/>
      <dgm:t>
        <a:bodyPr/>
        <a:lstStyle/>
        <a:p>
          <a:endParaRPr lang="en-US"/>
        </a:p>
      </dgm:t>
    </dgm:pt>
    <dgm:pt modelId="{24E4AE62-659E-4F33-A980-93740AC543B9}" type="sibTrans" cxnId="{B673CF44-779F-45DC-A360-258117479595}">
      <dgm:prSet/>
      <dgm:spPr/>
      <dgm:t>
        <a:bodyPr/>
        <a:lstStyle/>
        <a:p>
          <a:endParaRPr lang="en-US"/>
        </a:p>
      </dgm:t>
    </dgm:pt>
    <dgm:pt modelId="{CE64AAEF-0028-4515-B075-F2BE65853084}">
      <dgm:prSet/>
      <dgm:spPr/>
      <dgm:t>
        <a:bodyPr/>
        <a:lstStyle/>
        <a:p>
          <a:r>
            <a:rPr lang="hu-HU"/>
            <a:t>A bemenet paramétereinek vizsgálata</a:t>
          </a:r>
          <a:endParaRPr lang="en-US"/>
        </a:p>
      </dgm:t>
    </dgm:pt>
    <dgm:pt modelId="{50C7D5FA-0E68-4419-8A5B-D069D77739AE}" type="parTrans" cxnId="{2951D842-F32F-4F50-9CEA-A286F6F78A17}">
      <dgm:prSet/>
      <dgm:spPr/>
      <dgm:t>
        <a:bodyPr/>
        <a:lstStyle/>
        <a:p>
          <a:endParaRPr lang="en-US"/>
        </a:p>
      </dgm:t>
    </dgm:pt>
    <dgm:pt modelId="{E904FD4D-1C12-4676-B2F9-F8BDF1FA4D2C}" type="sibTrans" cxnId="{2951D842-F32F-4F50-9CEA-A286F6F78A17}">
      <dgm:prSet/>
      <dgm:spPr/>
      <dgm:t>
        <a:bodyPr/>
        <a:lstStyle/>
        <a:p>
          <a:endParaRPr lang="en-US"/>
        </a:p>
      </dgm:t>
    </dgm:pt>
    <dgm:pt modelId="{5C517EC9-85E2-44EF-962F-FF6593261CDF}" type="pres">
      <dgm:prSet presAssocID="{CFE46114-3123-447B-9662-1B8406FBE8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0D2679-00C0-4EB4-A602-962A26328257}" type="pres">
      <dgm:prSet presAssocID="{14B302B8-3ACE-41EB-A4C5-4D01D7D8FEC8}" presName="hierRoot1" presStyleCnt="0"/>
      <dgm:spPr/>
    </dgm:pt>
    <dgm:pt modelId="{BA029664-8BC1-4CB5-810B-F0DED1286C9D}" type="pres">
      <dgm:prSet presAssocID="{14B302B8-3ACE-41EB-A4C5-4D01D7D8FEC8}" presName="composite" presStyleCnt="0"/>
      <dgm:spPr/>
    </dgm:pt>
    <dgm:pt modelId="{08391AA9-BA5A-4231-9CCC-F6BE63D69CEB}" type="pres">
      <dgm:prSet presAssocID="{14B302B8-3ACE-41EB-A4C5-4D01D7D8FEC8}" presName="background" presStyleLbl="node0" presStyleIdx="0" presStyleCnt="3"/>
      <dgm:spPr/>
    </dgm:pt>
    <dgm:pt modelId="{183491E0-0D9A-4EA3-8CE1-327D689BF804}" type="pres">
      <dgm:prSet presAssocID="{14B302B8-3ACE-41EB-A4C5-4D01D7D8FEC8}" presName="text" presStyleLbl="fgAcc0" presStyleIdx="0" presStyleCnt="3">
        <dgm:presLayoutVars>
          <dgm:chPref val="3"/>
        </dgm:presLayoutVars>
      </dgm:prSet>
      <dgm:spPr/>
    </dgm:pt>
    <dgm:pt modelId="{C4417DAC-CB50-43CF-AFC7-33FA3A74C6A6}" type="pres">
      <dgm:prSet presAssocID="{14B302B8-3ACE-41EB-A4C5-4D01D7D8FEC8}" presName="hierChild2" presStyleCnt="0"/>
      <dgm:spPr/>
    </dgm:pt>
    <dgm:pt modelId="{8BC2393B-4CE0-4855-85CC-A4A5E2EDE301}" type="pres">
      <dgm:prSet presAssocID="{20C579B9-50DE-4EB9-B1B3-9ECC91F861F7}" presName="hierRoot1" presStyleCnt="0"/>
      <dgm:spPr/>
    </dgm:pt>
    <dgm:pt modelId="{5778FD11-F963-456E-927C-4A71A24400FE}" type="pres">
      <dgm:prSet presAssocID="{20C579B9-50DE-4EB9-B1B3-9ECC91F861F7}" presName="composite" presStyleCnt="0"/>
      <dgm:spPr/>
    </dgm:pt>
    <dgm:pt modelId="{16E1AB6F-E403-472C-8AD7-B89FDD342DD0}" type="pres">
      <dgm:prSet presAssocID="{20C579B9-50DE-4EB9-B1B3-9ECC91F861F7}" presName="background" presStyleLbl="node0" presStyleIdx="1" presStyleCnt="3"/>
      <dgm:spPr/>
    </dgm:pt>
    <dgm:pt modelId="{58C69D7D-0D3E-4543-98A3-F064FC5269F8}" type="pres">
      <dgm:prSet presAssocID="{20C579B9-50DE-4EB9-B1B3-9ECC91F861F7}" presName="text" presStyleLbl="fgAcc0" presStyleIdx="1" presStyleCnt="3">
        <dgm:presLayoutVars>
          <dgm:chPref val="3"/>
        </dgm:presLayoutVars>
      </dgm:prSet>
      <dgm:spPr/>
    </dgm:pt>
    <dgm:pt modelId="{0F9D027F-D3CE-4372-90D6-D03FA4919FE6}" type="pres">
      <dgm:prSet presAssocID="{20C579B9-50DE-4EB9-B1B3-9ECC91F861F7}" presName="hierChild2" presStyleCnt="0"/>
      <dgm:spPr/>
    </dgm:pt>
    <dgm:pt modelId="{CD799357-A6BD-40AD-A64A-87A705700AD3}" type="pres">
      <dgm:prSet presAssocID="{CE64AAEF-0028-4515-B075-F2BE65853084}" presName="hierRoot1" presStyleCnt="0"/>
      <dgm:spPr/>
    </dgm:pt>
    <dgm:pt modelId="{CAF94602-98AD-4B4E-B4A8-4F15135A8EF9}" type="pres">
      <dgm:prSet presAssocID="{CE64AAEF-0028-4515-B075-F2BE65853084}" presName="composite" presStyleCnt="0"/>
      <dgm:spPr/>
    </dgm:pt>
    <dgm:pt modelId="{86E7E704-6462-4995-BB52-EDAF52F10033}" type="pres">
      <dgm:prSet presAssocID="{CE64AAEF-0028-4515-B075-F2BE65853084}" presName="background" presStyleLbl="node0" presStyleIdx="2" presStyleCnt="3"/>
      <dgm:spPr/>
    </dgm:pt>
    <dgm:pt modelId="{390B6063-2517-425B-A8E6-EAEB7C09956D}" type="pres">
      <dgm:prSet presAssocID="{CE64AAEF-0028-4515-B075-F2BE65853084}" presName="text" presStyleLbl="fgAcc0" presStyleIdx="2" presStyleCnt="3">
        <dgm:presLayoutVars>
          <dgm:chPref val="3"/>
        </dgm:presLayoutVars>
      </dgm:prSet>
      <dgm:spPr/>
    </dgm:pt>
    <dgm:pt modelId="{481FE1C1-EC94-4A0D-83F5-D10306D363D8}" type="pres">
      <dgm:prSet presAssocID="{CE64AAEF-0028-4515-B075-F2BE65853084}" presName="hierChild2" presStyleCnt="0"/>
      <dgm:spPr/>
    </dgm:pt>
  </dgm:ptLst>
  <dgm:cxnLst>
    <dgm:cxn modelId="{418DEB10-AF16-4350-8960-2F6573E506CA}" type="presOf" srcId="{14B302B8-3ACE-41EB-A4C5-4D01D7D8FEC8}" destId="{183491E0-0D9A-4EA3-8CE1-327D689BF804}" srcOrd="0" destOrd="0" presId="urn:microsoft.com/office/officeart/2005/8/layout/hierarchy1"/>
    <dgm:cxn modelId="{6BB3EC21-5AF9-424D-85E5-D26DC2BEBFF6}" type="presOf" srcId="{20C579B9-50DE-4EB9-B1B3-9ECC91F861F7}" destId="{58C69D7D-0D3E-4543-98A3-F064FC5269F8}" srcOrd="0" destOrd="0" presId="urn:microsoft.com/office/officeart/2005/8/layout/hierarchy1"/>
    <dgm:cxn modelId="{4964862B-02A0-4369-A678-4F687162FA91}" type="presOf" srcId="{CFE46114-3123-447B-9662-1B8406FBE8EA}" destId="{5C517EC9-85E2-44EF-962F-FF6593261CDF}" srcOrd="0" destOrd="0" presId="urn:microsoft.com/office/officeart/2005/8/layout/hierarchy1"/>
    <dgm:cxn modelId="{2951D842-F32F-4F50-9CEA-A286F6F78A17}" srcId="{CFE46114-3123-447B-9662-1B8406FBE8EA}" destId="{CE64AAEF-0028-4515-B075-F2BE65853084}" srcOrd="2" destOrd="0" parTransId="{50C7D5FA-0E68-4419-8A5B-D069D77739AE}" sibTransId="{E904FD4D-1C12-4676-B2F9-F8BDF1FA4D2C}"/>
    <dgm:cxn modelId="{B673CF44-779F-45DC-A360-258117479595}" srcId="{CFE46114-3123-447B-9662-1B8406FBE8EA}" destId="{20C579B9-50DE-4EB9-B1B3-9ECC91F861F7}" srcOrd="1" destOrd="0" parTransId="{C6B4671A-D9D9-4B89-BE79-9AFB583D8C0B}" sibTransId="{24E4AE62-659E-4F33-A980-93740AC543B9}"/>
    <dgm:cxn modelId="{628FD46D-392B-4CEE-9CBF-E7C49C71FC35}" srcId="{CFE46114-3123-447B-9662-1B8406FBE8EA}" destId="{14B302B8-3ACE-41EB-A4C5-4D01D7D8FEC8}" srcOrd="0" destOrd="0" parTransId="{DFF2662B-D428-4D68-867E-3F2FA5F77C2C}" sibTransId="{3A0E8D21-03C5-419D-9BD2-E4FAF9C95C3E}"/>
    <dgm:cxn modelId="{1E8E14EE-82E0-4DD5-9F01-F5AC1E804257}" type="presOf" srcId="{CE64AAEF-0028-4515-B075-F2BE65853084}" destId="{390B6063-2517-425B-A8E6-EAEB7C09956D}" srcOrd="0" destOrd="0" presId="urn:microsoft.com/office/officeart/2005/8/layout/hierarchy1"/>
    <dgm:cxn modelId="{CEF910DE-C059-4C3D-9F1A-1DB655321475}" type="presParOf" srcId="{5C517EC9-85E2-44EF-962F-FF6593261CDF}" destId="{130D2679-00C0-4EB4-A602-962A26328257}" srcOrd="0" destOrd="0" presId="urn:microsoft.com/office/officeart/2005/8/layout/hierarchy1"/>
    <dgm:cxn modelId="{52F8FFF8-5B4C-45D2-A9C5-EC73671DD380}" type="presParOf" srcId="{130D2679-00C0-4EB4-A602-962A26328257}" destId="{BA029664-8BC1-4CB5-810B-F0DED1286C9D}" srcOrd="0" destOrd="0" presId="urn:microsoft.com/office/officeart/2005/8/layout/hierarchy1"/>
    <dgm:cxn modelId="{4D5189E7-44DC-4133-88E2-7AD99DA0A221}" type="presParOf" srcId="{BA029664-8BC1-4CB5-810B-F0DED1286C9D}" destId="{08391AA9-BA5A-4231-9CCC-F6BE63D69CEB}" srcOrd="0" destOrd="0" presId="urn:microsoft.com/office/officeart/2005/8/layout/hierarchy1"/>
    <dgm:cxn modelId="{5299AADD-E5BE-4B86-A1B5-81231FD615CF}" type="presParOf" srcId="{BA029664-8BC1-4CB5-810B-F0DED1286C9D}" destId="{183491E0-0D9A-4EA3-8CE1-327D689BF804}" srcOrd="1" destOrd="0" presId="urn:microsoft.com/office/officeart/2005/8/layout/hierarchy1"/>
    <dgm:cxn modelId="{7EB577F7-4308-4538-B5A0-1C67D6BB93FB}" type="presParOf" srcId="{130D2679-00C0-4EB4-A602-962A26328257}" destId="{C4417DAC-CB50-43CF-AFC7-33FA3A74C6A6}" srcOrd="1" destOrd="0" presId="urn:microsoft.com/office/officeart/2005/8/layout/hierarchy1"/>
    <dgm:cxn modelId="{88D71519-7A40-47C1-8966-EA3D8B147D81}" type="presParOf" srcId="{5C517EC9-85E2-44EF-962F-FF6593261CDF}" destId="{8BC2393B-4CE0-4855-85CC-A4A5E2EDE301}" srcOrd="1" destOrd="0" presId="urn:microsoft.com/office/officeart/2005/8/layout/hierarchy1"/>
    <dgm:cxn modelId="{C3CD404D-AB66-4F22-8BB9-E9FAB04AEFC7}" type="presParOf" srcId="{8BC2393B-4CE0-4855-85CC-A4A5E2EDE301}" destId="{5778FD11-F963-456E-927C-4A71A24400FE}" srcOrd="0" destOrd="0" presId="urn:microsoft.com/office/officeart/2005/8/layout/hierarchy1"/>
    <dgm:cxn modelId="{8FD01115-ACB9-4E00-8307-D25DA81338F1}" type="presParOf" srcId="{5778FD11-F963-456E-927C-4A71A24400FE}" destId="{16E1AB6F-E403-472C-8AD7-B89FDD342DD0}" srcOrd="0" destOrd="0" presId="urn:microsoft.com/office/officeart/2005/8/layout/hierarchy1"/>
    <dgm:cxn modelId="{24D1F3BC-9BBD-451A-9231-CD55CBA6FF2A}" type="presParOf" srcId="{5778FD11-F963-456E-927C-4A71A24400FE}" destId="{58C69D7D-0D3E-4543-98A3-F064FC5269F8}" srcOrd="1" destOrd="0" presId="urn:microsoft.com/office/officeart/2005/8/layout/hierarchy1"/>
    <dgm:cxn modelId="{1BA5FDC6-9E76-4DD2-86BE-4209F5EBB2E6}" type="presParOf" srcId="{8BC2393B-4CE0-4855-85CC-A4A5E2EDE301}" destId="{0F9D027F-D3CE-4372-90D6-D03FA4919FE6}" srcOrd="1" destOrd="0" presId="urn:microsoft.com/office/officeart/2005/8/layout/hierarchy1"/>
    <dgm:cxn modelId="{CB24CBFB-A260-4811-BC3B-99BEADE75C69}" type="presParOf" srcId="{5C517EC9-85E2-44EF-962F-FF6593261CDF}" destId="{CD799357-A6BD-40AD-A64A-87A705700AD3}" srcOrd="2" destOrd="0" presId="urn:microsoft.com/office/officeart/2005/8/layout/hierarchy1"/>
    <dgm:cxn modelId="{53FB75BB-3933-4D53-9BAD-A555444063F2}" type="presParOf" srcId="{CD799357-A6BD-40AD-A64A-87A705700AD3}" destId="{CAF94602-98AD-4B4E-B4A8-4F15135A8EF9}" srcOrd="0" destOrd="0" presId="urn:microsoft.com/office/officeart/2005/8/layout/hierarchy1"/>
    <dgm:cxn modelId="{A6AB205A-A60F-48A9-8C0D-B68A143ABEFB}" type="presParOf" srcId="{CAF94602-98AD-4B4E-B4A8-4F15135A8EF9}" destId="{86E7E704-6462-4995-BB52-EDAF52F10033}" srcOrd="0" destOrd="0" presId="urn:microsoft.com/office/officeart/2005/8/layout/hierarchy1"/>
    <dgm:cxn modelId="{EAD57161-2859-42F0-926E-152B06161F6A}" type="presParOf" srcId="{CAF94602-98AD-4B4E-B4A8-4F15135A8EF9}" destId="{390B6063-2517-425B-A8E6-EAEB7C09956D}" srcOrd="1" destOrd="0" presId="urn:microsoft.com/office/officeart/2005/8/layout/hierarchy1"/>
    <dgm:cxn modelId="{3082FB84-C048-40D9-9F87-7804F38C8BB9}" type="presParOf" srcId="{CD799357-A6BD-40AD-A64A-87A705700AD3}" destId="{481FE1C1-EC94-4A0D-83F5-D10306D363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91AA9-BA5A-4231-9CCC-F6BE63D69CE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491E0-0D9A-4EA3-8CE1-327D689BF804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/>
            <a:t>Egy saját háló tanítása</a:t>
          </a:r>
          <a:endParaRPr lang="en-US" sz="3100" kern="1200"/>
        </a:p>
      </dsp:txBody>
      <dsp:txXfrm>
        <a:off x="378614" y="886531"/>
        <a:ext cx="2810360" cy="1744948"/>
      </dsp:txXfrm>
    </dsp:sp>
    <dsp:sp modelId="{16E1AB6F-E403-472C-8AD7-B89FDD342DD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69D7D-0D3E-4543-98A3-F064FC5269F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/>
            <a:t>Otthoni felhasználásra</a:t>
          </a:r>
          <a:endParaRPr lang="en-US" sz="3100" kern="1200"/>
        </a:p>
      </dsp:txBody>
      <dsp:txXfrm>
        <a:off x="3946203" y="886531"/>
        <a:ext cx="2810360" cy="1744948"/>
      </dsp:txXfrm>
    </dsp:sp>
    <dsp:sp modelId="{86E7E704-6462-4995-BB52-EDAF52F1003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B6063-2517-425B-A8E6-EAEB7C09956D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/>
            <a:t>A bemenet paramétereinek vizsgálata</a:t>
          </a:r>
          <a:endParaRPr lang="en-US" sz="31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F98CCE-235D-403E-BCB1-772D2D1F5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E336D3B-51B8-47EA-8973-8DF3B9AA6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8FF695-3F3F-4823-9829-268BAB4C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6558E7-9D78-4AE5-8FDE-A6CF2EA0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BE785F-55E4-4167-9E89-C90834B8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10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EFACE0-7DF6-4C8A-A536-A3001230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3E49A89-30C6-4D68-85E9-474DBFB6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94EAE9-E1BD-4AEA-A1C2-C995AC92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603CEB-4AF2-47BA-B888-ECA155A8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61F217-642F-40C1-B8E4-08F61828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41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ED61DDB-924F-4A42-A03A-6D678EF38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F6A6ADA-4C5F-4F51-A9D4-43CA9FA0D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63560E-3F4B-44E8-A7F5-4EBE9775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02E300-7D5D-4414-B4D7-D434E767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1FE88F-3ECB-4F1C-80DB-280D06E7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598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FE6AF-C239-4692-B164-DC0653F0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2B9F5A-917E-42F1-81FD-0ADD385B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5FEAAC7-67D4-4D25-97F3-D143946D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8C4AFB-EA53-444E-84EB-B55A62BB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33054D-D2EC-4A9C-8C00-4169DFBF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12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DB770-09E2-4F2D-B68B-C03A4D65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935A72-67E3-47DD-85E7-6C1A04338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C04DAB-0AA2-444C-9D25-A6EE4BC5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E21A4A-D24B-407C-99B7-C05D52D3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177C1E-1781-4EC9-845B-6C4575B7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145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04362F-E949-4DAA-810D-DBCE231A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B9BA13-536A-4322-B11A-C15C4F7C3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979B73-7710-4A81-882F-D43ED4F10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6BEEDB8-9100-4A56-8AE3-7D6221F2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980FAC0-AF6A-4D6C-98D8-7F23A11B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A2FE2E-C0CD-462D-ADC4-F802379D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21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A00E2D-9C4B-4FD0-9A4D-E00BF72D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C802A26-7DE9-4CAD-BEA4-CE939B00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A8278A-DD8C-4EEC-BD1F-97038EE0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FC05CF7-DD92-4852-A2A3-93D6A5FDC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4D8CBE1-F7A3-4901-8220-4BB236200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EBF74EC-6139-4FD5-A14E-7F006D22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AFD3DB2-82B5-4427-8206-282B830B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C4C6419-9398-4C4C-B706-503D0FAD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02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3191DE-B4B6-4269-8A8D-36542BD3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90F4ED2-95FA-47EE-A43B-786FC0CA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5DD642F-E6DD-49B3-8768-900AE37D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B93D09A-A591-4D02-A9E3-E25CA45D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26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BB80AA3-047F-4CF0-8BB0-0C39B575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FACFB08-8A23-4718-A3C4-E19F1237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E2632D0-7FF2-4D18-A9F5-C79B4A82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16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FE24F-6370-45F0-A512-680DFE5B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784CD-BBE9-47B6-8277-2E2F5256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1B790AE-A5FA-4AAA-A0A3-5A4CE797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E711FE-B46F-4B1E-99A4-3E012DBE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386FDBE-FFF8-4071-A918-6B2A864D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9789D8-6807-4863-A8F0-E9FD8CCB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90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0817A4-4158-4FBD-BB84-CA1AB4E5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CC38252-6E1E-4016-8DAB-A02619F3C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9E68ABB-B59E-4B97-90E4-8010C1E14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D10114C-BE39-46D9-885D-B893FE3B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28E6F1A-A0C5-4B8F-99E4-A1DD7851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19A9F0-ECCB-45B9-99ED-F2CD2257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107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2D47FC6-BF1F-444F-BC82-C5EBCE5C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5C9428-EEDF-461B-AAC8-C0CD82C66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66E48C-B382-4CB2-B0F0-065E22844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6B09-11B1-4870-BF4C-78A03C4C1C46}" type="datetimeFigureOut">
              <a:rPr lang="hu-HU" smtClean="0"/>
              <a:t>2021. 12. 11.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8BD7E6-9489-4080-8B24-503001677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992267-851B-4CCF-8719-6AC9E7A8E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762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4CE3F4-6012-4D7C-AAB1-6FE75A9D4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hu-HU" sz="2000" dirty="0">
                <a:solidFill>
                  <a:srgbClr val="080808"/>
                </a:solidFill>
              </a:rPr>
              <a:t>Beszélő felismerés</a:t>
            </a:r>
          </a:p>
          <a:p>
            <a:r>
              <a:rPr lang="hu-HU" sz="2000" dirty="0">
                <a:solidFill>
                  <a:srgbClr val="080808"/>
                </a:solidFill>
              </a:rPr>
              <a:t>Csapat1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5D00B87-1AF1-485B-9343-DE3BFC1E7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hu-HU" sz="3600">
                <a:solidFill>
                  <a:srgbClr val="080808"/>
                </a:solidFill>
              </a:rPr>
              <a:t>Deep learning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6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E31CC3E-F825-48A1-9539-0AE339DD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További tanítások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B84874-5943-45B3-A33F-9037102D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hu-HU" sz="2400" dirty="0"/>
              <a:t>A bemeneti paraméterek módosítása</a:t>
            </a:r>
          </a:p>
          <a:p>
            <a:pPr lvl="1"/>
            <a:r>
              <a:rPr lang="hu-HU" dirty="0"/>
              <a:t>1 másodperc hossz</a:t>
            </a:r>
          </a:p>
          <a:p>
            <a:pPr lvl="1"/>
            <a:r>
              <a:rPr lang="hu-HU" dirty="0"/>
              <a:t>200 osztály</a:t>
            </a:r>
          </a:p>
        </p:txBody>
      </p:sp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Nyíl: lefelé mutató 34">
            <a:extLst>
              <a:ext uri="{FF2B5EF4-FFF2-40B4-BE49-F238E27FC236}">
                <a16:creationId xmlns:a16="http://schemas.microsoft.com/office/drawing/2014/main" id="{AEAFDCB8-E637-46E1-BD07-E55D6FA2B703}"/>
              </a:ext>
            </a:extLst>
          </p:cNvPr>
          <p:cNvSpPr/>
          <p:nvPr/>
        </p:nvSpPr>
        <p:spPr>
          <a:xfrm rot="17691169">
            <a:off x="4837979" y="4725045"/>
            <a:ext cx="209724" cy="57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artalom helye 2">
            <a:extLst>
              <a:ext uri="{FF2B5EF4-FFF2-40B4-BE49-F238E27FC236}">
                <a16:creationId xmlns:a16="http://schemas.microsoft.com/office/drawing/2014/main" id="{B326FED5-1C5C-40DC-BB54-C74DDB67301D}"/>
              </a:ext>
            </a:extLst>
          </p:cNvPr>
          <p:cNvSpPr txBox="1">
            <a:spLocks/>
          </p:cNvSpPr>
          <p:nvPr/>
        </p:nvSpPr>
        <p:spPr>
          <a:xfrm>
            <a:off x="5358033" y="5356612"/>
            <a:ext cx="5628314" cy="64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/>
              <a:t>A pontosság jelentős csökkenése</a:t>
            </a:r>
          </a:p>
        </p:txBody>
      </p:sp>
    </p:spTree>
    <p:extLst>
      <p:ext uri="{BB962C8B-B14F-4D97-AF65-F5344CB8AC3E}">
        <p14:creationId xmlns:p14="http://schemas.microsoft.com/office/powerpoint/2010/main" val="287314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57F3134-93B4-451C-9C20-16BD280F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Jövőbeli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03ACBE-1563-41A7-B7D9-43CA56BD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hu-HU" sz="2400" dirty="0"/>
              <a:t>Az adatok jobb feldolgozása</a:t>
            </a:r>
          </a:p>
          <a:p>
            <a:pPr lvl="1"/>
            <a:r>
              <a:rPr lang="hu-HU" dirty="0"/>
              <a:t>Több beszélő kiszűrése</a:t>
            </a:r>
          </a:p>
          <a:p>
            <a:pPr lvl="1"/>
            <a:r>
              <a:rPr lang="hu-HU" dirty="0"/>
              <a:t>Nagyobb </a:t>
            </a:r>
            <a:r>
              <a:rPr lang="hu-HU" dirty="0" err="1"/>
              <a:t>augmentáció</a:t>
            </a:r>
            <a:endParaRPr lang="hu-HU" dirty="0"/>
          </a:p>
          <a:p>
            <a:r>
              <a:rPr lang="hu-HU" sz="2400" dirty="0"/>
              <a:t>A modell bővítése nagyobb osztályszámhoz (például nagyobb hálók </a:t>
            </a:r>
            <a:r>
              <a:rPr lang="hu-HU" sz="2400" dirty="0" err="1"/>
              <a:t>továbbtanítása</a:t>
            </a:r>
            <a:r>
              <a:rPr lang="hu-HU" sz="2400" dirty="0"/>
              <a:t>)</a:t>
            </a:r>
          </a:p>
          <a:p>
            <a:r>
              <a:rPr lang="hu-HU" sz="2400" dirty="0"/>
              <a:t>Beszélők egyszerű hozzáadása (</a:t>
            </a:r>
            <a:r>
              <a:rPr lang="hu-HU" sz="2400" dirty="0" err="1"/>
              <a:t>transfer-learning</a:t>
            </a:r>
            <a:r>
              <a:rPr lang="hu-HU" sz="2400" dirty="0"/>
              <a:t>)</a:t>
            </a:r>
          </a:p>
          <a:p>
            <a:r>
              <a:rPr lang="hu-HU" sz="2400" dirty="0"/>
              <a:t>Felhasználói felület csatolása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7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72DF2D-DA3F-4E01-8CF3-B70AA070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5872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D2269E-CB8F-469D-BB94-CBD17214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Célkitűzések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E93B178-5E50-42A5-BA17-95A2B8587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55800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26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404CB88-C577-47C9-ADDC-268CC9D5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Korábbi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D8CD34-2B77-4E81-9E16-E911182BD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3017522"/>
            <a:ext cx="4478694" cy="1470502"/>
          </a:xfrm>
        </p:spPr>
        <p:txBody>
          <a:bodyPr anchor="ctr">
            <a:normAutofit/>
          </a:bodyPr>
          <a:lstStyle/>
          <a:p>
            <a:r>
              <a:rPr lang="hu-HU" sz="2400" dirty="0" err="1"/>
              <a:t>Nvidia</a:t>
            </a:r>
            <a:r>
              <a:rPr lang="hu-HU" sz="2400" dirty="0"/>
              <a:t> megoldásai</a:t>
            </a:r>
          </a:p>
          <a:p>
            <a:r>
              <a:rPr lang="hu-HU" sz="2400" dirty="0" err="1"/>
              <a:t>VoxCeleb</a:t>
            </a:r>
            <a:r>
              <a:rPr lang="hu-HU" sz="2400" dirty="0"/>
              <a:t> megoldásai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19EE2CEF-3676-4CB3-A2FD-9E8C8C21821E}"/>
              </a:ext>
            </a:extLst>
          </p:cNvPr>
          <p:cNvSpPr txBox="1">
            <a:spLocks/>
          </p:cNvSpPr>
          <p:nvPr/>
        </p:nvSpPr>
        <p:spPr>
          <a:xfrm>
            <a:off x="5399979" y="4525549"/>
            <a:ext cx="5586368" cy="124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Előnyeik, hogy nagy osztályszámmal nagy pontosságúak</a:t>
            </a:r>
          </a:p>
          <a:p>
            <a:r>
              <a:rPr lang="hu-HU" dirty="0"/>
              <a:t>Hátrányaik, hogy otthoni felhasználásra nagy a hardverigénye</a:t>
            </a:r>
          </a:p>
        </p:txBody>
      </p:sp>
    </p:spTree>
    <p:extLst>
      <p:ext uri="{BB962C8B-B14F-4D97-AF65-F5344CB8AC3E}">
        <p14:creationId xmlns:p14="http://schemas.microsoft.com/office/powerpoint/2010/main" val="227398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0265D0B-6C59-4801-8BB7-EC311DE9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Adatbázis</a:t>
            </a:r>
            <a:endParaRPr lang="hu-HU" sz="48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477EB7E-20E7-4824-A6AC-08473E28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hu-HU" sz="2400" dirty="0"/>
              <a:t>VoxCeleb1</a:t>
            </a:r>
          </a:p>
          <a:p>
            <a:r>
              <a:rPr lang="hu-HU" sz="2400" dirty="0"/>
              <a:t>YouTube videókból kinyert hanganyagok</a:t>
            </a:r>
          </a:p>
          <a:p>
            <a:r>
              <a:rPr lang="hu-HU" sz="2400" dirty="0"/>
              <a:t>Több ezer ember</a:t>
            </a:r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5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F5D26F4-C80E-4F47-8B2B-464EF8E5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 dirty="0"/>
              <a:t>Az adatok előkészítése, rendszerterv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5AFF18-6D76-4803-81D9-CBD716A6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62" y="2704014"/>
            <a:ext cx="9941319" cy="910933"/>
          </a:xfrm>
        </p:spPr>
        <p:txBody>
          <a:bodyPr anchor="ctr">
            <a:normAutofit/>
          </a:bodyPr>
          <a:lstStyle/>
          <a:p>
            <a:r>
              <a:rPr lang="hu-HU" sz="2400" dirty="0"/>
              <a:t>Milyen formátumban tudja „értelmezni” az adatot egy háló?</a:t>
            </a:r>
          </a:p>
          <a:p>
            <a:pPr marL="0" indent="0">
              <a:buNone/>
            </a:pPr>
            <a:endParaRPr lang="hu-HU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yíl: lefelé mutató 17">
            <a:extLst>
              <a:ext uri="{FF2B5EF4-FFF2-40B4-BE49-F238E27FC236}">
                <a16:creationId xmlns:a16="http://schemas.microsoft.com/office/drawing/2014/main" id="{9DD91314-4739-47CE-995D-159F9CDDEF2C}"/>
              </a:ext>
            </a:extLst>
          </p:cNvPr>
          <p:cNvSpPr/>
          <p:nvPr/>
        </p:nvSpPr>
        <p:spPr>
          <a:xfrm>
            <a:off x="5691417" y="3322383"/>
            <a:ext cx="209724" cy="478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artalom helye 2">
            <a:extLst>
              <a:ext uri="{FF2B5EF4-FFF2-40B4-BE49-F238E27FC236}">
                <a16:creationId xmlns:a16="http://schemas.microsoft.com/office/drawing/2014/main" id="{9CF5C8F2-D527-4DE2-95A2-FB12587FCA35}"/>
              </a:ext>
            </a:extLst>
          </p:cNvPr>
          <p:cNvSpPr txBox="1">
            <a:spLocks/>
          </p:cNvSpPr>
          <p:nvPr/>
        </p:nvSpPr>
        <p:spPr>
          <a:xfrm>
            <a:off x="836021" y="3902143"/>
            <a:ext cx="10515600" cy="478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 err="1"/>
              <a:t>Spektrogram</a:t>
            </a:r>
            <a:r>
              <a:rPr lang="hu-HU" sz="2400" dirty="0"/>
              <a:t>, idősor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  <p:sp>
        <p:nvSpPr>
          <p:cNvPr id="20" name="Nyíl: lefelé mutató 19">
            <a:extLst>
              <a:ext uri="{FF2B5EF4-FFF2-40B4-BE49-F238E27FC236}">
                <a16:creationId xmlns:a16="http://schemas.microsoft.com/office/drawing/2014/main" id="{8852D7FC-AC39-4C12-B4D4-4A8810265270}"/>
              </a:ext>
            </a:extLst>
          </p:cNvPr>
          <p:cNvSpPr/>
          <p:nvPr/>
        </p:nvSpPr>
        <p:spPr>
          <a:xfrm>
            <a:off x="5691417" y="4469635"/>
            <a:ext cx="209724" cy="478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AB295202-C380-4BF7-8655-518077900831}"/>
              </a:ext>
            </a:extLst>
          </p:cNvPr>
          <p:cNvSpPr txBox="1"/>
          <p:nvPr/>
        </p:nvSpPr>
        <p:spPr>
          <a:xfrm>
            <a:off x="2564420" y="4960076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400" dirty="0" err="1"/>
              <a:t>Spektrogram</a:t>
            </a:r>
            <a:endParaRPr lang="hu-HU" sz="2400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87B20C8A-382C-4727-9A00-3F9A59BA9588}"/>
              </a:ext>
            </a:extLst>
          </p:cNvPr>
          <p:cNvSpPr txBox="1"/>
          <p:nvPr/>
        </p:nvSpPr>
        <p:spPr>
          <a:xfrm>
            <a:off x="5901141" y="4481903"/>
            <a:ext cx="3710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A létező  megoldások alapján</a:t>
            </a:r>
          </a:p>
        </p:txBody>
      </p:sp>
      <p:sp>
        <p:nvSpPr>
          <p:cNvPr id="23" name="Tartalom helye 2">
            <a:extLst>
              <a:ext uri="{FF2B5EF4-FFF2-40B4-BE49-F238E27FC236}">
                <a16:creationId xmlns:a16="http://schemas.microsoft.com/office/drawing/2014/main" id="{A44E32F2-A900-4E60-B879-09A38C5F64D3}"/>
              </a:ext>
            </a:extLst>
          </p:cNvPr>
          <p:cNvSpPr txBox="1">
            <a:spLocks/>
          </p:cNvSpPr>
          <p:nvPr/>
        </p:nvSpPr>
        <p:spPr>
          <a:xfrm>
            <a:off x="836021" y="5774389"/>
            <a:ext cx="10515600" cy="478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/>
              <a:t>Az adataink kiegyenlítetlenek -&gt; adatok </a:t>
            </a:r>
            <a:r>
              <a:rPr lang="hu-HU" sz="2400" dirty="0" err="1"/>
              <a:t>többszörösítése</a:t>
            </a:r>
            <a:endParaRPr lang="hu-HU" sz="2400" dirty="0"/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984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241F75-F979-4EAC-AC48-27C6BB10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Adatgenerátor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34C54B-6500-4ED5-A61F-B5145358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701500"/>
            <a:ext cx="4281981" cy="2796035"/>
          </a:xfrm>
        </p:spPr>
        <p:txBody>
          <a:bodyPr anchor="ctr">
            <a:normAutofit/>
          </a:bodyPr>
          <a:lstStyle/>
          <a:p>
            <a:r>
              <a:rPr lang="hu-HU" sz="2400" dirty="0"/>
              <a:t>A nagy adatmennyiség miatt</a:t>
            </a:r>
          </a:p>
          <a:p>
            <a:r>
              <a:rPr lang="hu-HU" sz="2400" dirty="0"/>
              <a:t>Adat </a:t>
            </a:r>
            <a:r>
              <a:rPr lang="hu-HU" sz="2400" dirty="0" err="1"/>
              <a:t>augmentációt</a:t>
            </a:r>
            <a:r>
              <a:rPr lang="hu-HU" sz="2400" dirty="0"/>
              <a:t> is végez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Nyíl: lefelé mutató 13">
            <a:extLst>
              <a:ext uri="{FF2B5EF4-FFF2-40B4-BE49-F238E27FC236}">
                <a16:creationId xmlns:a16="http://schemas.microsoft.com/office/drawing/2014/main" id="{BA4C96D6-A0D8-4C00-85C0-6168D7BD6BF9}"/>
              </a:ext>
            </a:extLst>
          </p:cNvPr>
          <p:cNvSpPr/>
          <p:nvPr/>
        </p:nvSpPr>
        <p:spPr>
          <a:xfrm rot="17586430">
            <a:off x="5648915" y="4248950"/>
            <a:ext cx="209724" cy="6499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6BDD2EC2-0419-4FF8-837F-A048FC43FBBC}"/>
              </a:ext>
            </a:extLst>
          </p:cNvPr>
          <p:cNvSpPr txBox="1">
            <a:spLocks/>
          </p:cNvSpPr>
          <p:nvPr/>
        </p:nvSpPr>
        <p:spPr>
          <a:xfrm>
            <a:off x="6605083" y="4813741"/>
            <a:ext cx="4123837" cy="1284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2400" dirty="0"/>
              <a:t>Időbeli eltolás</a:t>
            </a:r>
          </a:p>
          <a:p>
            <a:pPr>
              <a:lnSpc>
                <a:spcPct val="100000"/>
              </a:lnSpc>
            </a:pPr>
            <a:r>
              <a:rPr lang="hu-HU" sz="2400" dirty="0"/>
              <a:t>A hozzáadott zaj negatív hatással volt a tanításra</a:t>
            </a:r>
          </a:p>
        </p:txBody>
      </p:sp>
    </p:spTree>
    <p:extLst>
      <p:ext uri="{BB962C8B-B14F-4D97-AF65-F5344CB8AC3E}">
        <p14:creationId xmlns:p14="http://schemas.microsoft.com/office/powerpoint/2010/main" val="128976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27DCEA4-1D07-4036-8CAB-559AA1F5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A modell</a:t>
            </a:r>
          </a:p>
        </p:txBody>
      </p:sp>
      <p:sp>
        <p:nvSpPr>
          <p:cNvPr id="28" name="Tartalom helye 2">
            <a:extLst>
              <a:ext uri="{FF2B5EF4-FFF2-40B4-BE49-F238E27FC236}">
                <a16:creationId xmlns:a16="http://schemas.microsoft.com/office/drawing/2014/main" id="{5F0E4C2F-F1DD-43E3-98FE-C4EB1F1A6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1" y="2737288"/>
            <a:ext cx="7063274" cy="1230438"/>
          </a:xfrm>
        </p:spPr>
        <p:txBody>
          <a:bodyPr anchor="ctr">
            <a:normAutofit/>
          </a:bodyPr>
          <a:lstStyle/>
          <a:p>
            <a:r>
              <a:rPr lang="hu-HU" sz="2400" dirty="0"/>
              <a:t>Próbálkozás létező megoldások alapján</a:t>
            </a:r>
          </a:p>
          <a:p>
            <a:r>
              <a:rPr lang="hu-HU" sz="2400" dirty="0"/>
              <a:t>Végső megoldáshoz a kiindulási alap a ResNet-34</a:t>
            </a:r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Nyíl: lefelé mutató 29">
            <a:extLst>
              <a:ext uri="{FF2B5EF4-FFF2-40B4-BE49-F238E27FC236}">
                <a16:creationId xmlns:a16="http://schemas.microsoft.com/office/drawing/2014/main" id="{FCFC9B0F-C459-422F-BC1C-FF163EACD0B1}"/>
              </a:ext>
            </a:extLst>
          </p:cNvPr>
          <p:cNvSpPr/>
          <p:nvPr/>
        </p:nvSpPr>
        <p:spPr>
          <a:xfrm rot="16200000">
            <a:off x="7882143" y="3385036"/>
            <a:ext cx="209724" cy="408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artalom helye 2">
            <a:extLst>
              <a:ext uri="{FF2B5EF4-FFF2-40B4-BE49-F238E27FC236}">
                <a16:creationId xmlns:a16="http://schemas.microsoft.com/office/drawing/2014/main" id="{3F4632A4-3F65-4297-8A11-CACF09EA33C6}"/>
              </a:ext>
            </a:extLst>
          </p:cNvPr>
          <p:cNvSpPr txBox="1">
            <a:spLocks/>
          </p:cNvSpPr>
          <p:nvPr/>
        </p:nvSpPr>
        <p:spPr>
          <a:xfrm>
            <a:off x="8541759" y="3378548"/>
            <a:ext cx="3606567" cy="630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/>
              <a:t>Modell egyszerűsítése</a:t>
            </a:r>
          </a:p>
        </p:txBody>
      </p:sp>
      <p:sp>
        <p:nvSpPr>
          <p:cNvPr id="32" name="Tartalom helye 2">
            <a:extLst>
              <a:ext uri="{FF2B5EF4-FFF2-40B4-BE49-F238E27FC236}">
                <a16:creationId xmlns:a16="http://schemas.microsoft.com/office/drawing/2014/main" id="{9AD98BBA-4CB6-4F40-A60D-27E8704E78A8}"/>
              </a:ext>
            </a:extLst>
          </p:cNvPr>
          <p:cNvSpPr txBox="1">
            <a:spLocks/>
          </p:cNvSpPr>
          <p:nvPr/>
        </p:nvSpPr>
        <p:spPr>
          <a:xfrm>
            <a:off x="923731" y="4746282"/>
            <a:ext cx="5175304" cy="95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/>
              <a:t>A bemenet az </a:t>
            </a:r>
            <a:r>
              <a:rPr lang="hu-HU" sz="2400" dirty="0" err="1"/>
              <a:t>audio</a:t>
            </a:r>
            <a:r>
              <a:rPr lang="hu-HU" sz="2400" dirty="0"/>
              <a:t> hosszától függ</a:t>
            </a:r>
          </a:p>
          <a:p>
            <a:r>
              <a:rPr lang="hu-HU" sz="2400" dirty="0"/>
              <a:t>A kimenet az osztályok számától függ</a:t>
            </a:r>
          </a:p>
        </p:txBody>
      </p: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675572C2-1854-454A-B385-BFD4B8502460}"/>
              </a:ext>
            </a:extLst>
          </p:cNvPr>
          <p:cNvCxnSpPr/>
          <p:nvPr/>
        </p:nvCxnSpPr>
        <p:spPr>
          <a:xfrm>
            <a:off x="5806828" y="4921090"/>
            <a:ext cx="914397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25FEC779-FCBA-43A2-BA4F-627B5091D0AA}"/>
              </a:ext>
            </a:extLst>
          </p:cNvPr>
          <p:cNvCxnSpPr>
            <a:cxnSpLocks/>
          </p:cNvCxnSpPr>
          <p:nvPr/>
        </p:nvCxnSpPr>
        <p:spPr>
          <a:xfrm flipV="1">
            <a:off x="6016552" y="5219425"/>
            <a:ext cx="704673" cy="21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artalom helye 2">
            <a:extLst>
              <a:ext uri="{FF2B5EF4-FFF2-40B4-BE49-F238E27FC236}">
                <a16:creationId xmlns:a16="http://schemas.microsoft.com/office/drawing/2014/main" id="{9F71A853-4161-4EDF-A231-707F190C7E9A}"/>
              </a:ext>
            </a:extLst>
          </p:cNvPr>
          <p:cNvSpPr txBox="1">
            <a:spLocks/>
          </p:cNvSpPr>
          <p:nvPr/>
        </p:nvSpPr>
        <p:spPr>
          <a:xfrm>
            <a:off x="6980847" y="4952817"/>
            <a:ext cx="4091030" cy="534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/>
              <a:t>A bemeneti paraméterek </a:t>
            </a:r>
          </a:p>
        </p:txBody>
      </p:sp>
      <p:sp>
        <p:nvSpPr>
          <p:cNvPr id="36" name="Tartalom helye 2">
            <a:extLst>
              <a:ext uri="{FF2B5EF4-FFF2-40B4-BE49-F238E27FC236}">
                <a16:creationId xmlns:a16="http://schemas.microsoft.com/office/drawing/2014/main" id="{F6E80E4B-A420-45F9-94B0-7FCCF7AE750B}"/>
              </a:ext>
            </a:extLst>
          </p:cNvPr>
          <p:cNvSpPr txBox="1">
            <a:spLocks/>
          </p:cNvSpPr>
          <p:nvPr/>
        </p:nvSpPr>
        <p:spPr>
          <a:xfrm>
            <a:off x="6863831" y="5958798"/>
            <a:ext cx="3657861" cy="382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2 másodperc hosszú, 50 osztályra</a:t>
            </a:r>
          </a:p>
        </p:txBody>
      </p:sp>
      <p:sp>
        <p:nvSpPr>
          <p:cNvPr id="37" name="Egyenlőségjel 36">
            <a:extLst>
              <a:ext uri="{FF2B5EF4-FFF2-40B4-BE49-F238E27FC236}">
                <a16:creationId xmlns:a16="http://schemas.microsoft.com/office/drawing/2014/main" id="{828F6A19-9A34-43C9-89AE-FCA14F58DF16}"/>
              </a:ext>
            </a:extLst>
          </p:cNvPr>
          <p:cNvSpPr/>
          <p:nvPr/>
        </p:nvSpPr>
        <p:spPr>
          <a:xfrm>
            <a:off x="8331755" y="5459377"/>
            <a:ext cx="420008" cy="32749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2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A1017B-F602-49F7-9606-9EB568841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139" y="2604296"/>
            <a:ext cx="4794250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2A90DD-7BB8-4A96-85EA-566E0E186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" t="1580"/>
          <a:stretch/>
        </p:blipFill>
        <p:spPr bwMode="auto">
          <a:xfrm>
            <a:off x="6036064" y="2604296"/>
            <a:ext cx="4941888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0CF17AA-6C8F-4F1A-AA05-FB72C179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Hyperparaméter</a:t>
            </a:r>
            <a:r>
              <a:rPr lang="en-US"/>
              <a:t> optimalizálás</a:t>
            </a:r>
          </a:p>
        </p:txBody>
      </p:sp>
      <p:sp>
        <p:nvSpPr>
          <p:cNvPr id="37" name="Tartalom helye 2">
            <a:extLst>
              <a:ext uri="{FF2B5EF4-FFF2-40B4-BE49-F238E27FC236}">
                <a16:creationId xmlns:a16="http://schemas.microsoft.com/office/drawing/2014/main" id="{F11C3A64-0357-414B-8AEA-7B8F26705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958" y="2346844"/>
            <a:ext cx="1477161" cy="514903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hu-HU" sz="2200" dirty="0" err="1"/>
              <a:t>Bayesian</a:t>
            </a:r>
            <a:endParaRPr lang="hu-HU" sz="2200" dirty="0"/>
          </a:p>
        </p:txBody>
      </p:sp>
      <p:sp>
        <p:nvSpPr>
          <p:cNvPr id="38" name="Tartalom helye 2">
            <a:extLst>
              <a:ext uri="{FF2B5EF4-FFF2-40B4-BE49-F238E27FC236}">
                <a16:creationId xmlns:a16="http://schemas.microsoft.com/office/drawing/2014/main" id="{0D60E11F-82A1-41AF-BC15-792818B27FEC}"/>
              </a:ext>
            </a:extLst>
          </p:cNvPr>
          <p:cNvSpPr txBox="1">
            <a:spLocks/>
          </p:cNvSpPr>
          <p:nvPr/>
        </p:nvSpPr>
        <p:spPr>
          <a:xfrm>
            <a:off x="2833683" y="2346843"/>
            <a:ext cx="1477161" cy="514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 err="1"/>
              <a:t>Hyperband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928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7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C7713AC-942F-4AC1-AE9B-E09A5339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hu-HU" sz="3100"/>
              <a:t>Az eredmény a legjobb modell továbbtanításával</a:t>
            </a:r>
          </a:p>
        </p:txBody>
      </p:sp>
      <p:sp>
        <p:nvSpPr>
          <p:cNvPr id="2060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0750CE-3FD9-4AD0-B058-D0FB23D4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hu-HU" sz="1800"/>
              <a:t>Train accuracy 89.73%</a:t>
            </a:r>
          </a:p>
          <a:p>
            <a:r>
              <a:rPr lang="hu-HU" sz="1800"/>
              <a:t>Validation accuracy 74.07%</a:t>
            </a:r>
          </a:p>
          <a:p>
            <a:r>
              <a:rPr lang="hu-HU" sz="1800"/>
              <a:t>Test accuracy 73.32%</a:t>
            </a:r>
          </a:p>
        </p:txBody>
      </p:sp>
      <p:sp>
        <p:nvSpPr>
          <p:cNvPr id="2061" name="Rectangle 7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3557B8-737C-4C12-B68F-905D58C79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955833"/>
            <a:ext cx="5628018" cy="47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artalom helye 2">
            <a:extLst>
              <a:ext uri="{FF2B5EF4-FFF2-40B4-BE49-F238E27FC236}">
                <a16:creationId xmlns:a16="http://schemas.microsoft.com/office/drawing/2014/main" id="{EC046472-8FE1-4CE0-B921-96F8046CA3B2}"/>
              </a:ext>
            </a:extLst>
          </p:cNvPr>
          <p:cNvSpPr txBox="1">
            <a:spLocks/>
          </p:cNvSpPr>
          <p:nvPr/>
        </p:nvSpPr>
        <p:spPr>
          <a:xfrm>
            <a:off x="6959083" y="511354"/>
            <a:ext cx="2940698" cy="5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dirty="0"/>
              <a:t>Konfúziós mátrix: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43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206</Words>
  <Application>Microsoft Office PowerPoint</Application>
  <PresentationFormat>Szélesvásznú</PresentationFormat>
  <Paragraphs>56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Deep learning</vt:lpstr>
      <vt:lpstr>Célkitűzések</vt:lpstr>
      <vt:lpstr>Korábbi megoldások</vt:lpstr>
      <vt:lpstr>Adatbázis</vt:lpstr>
      <vt:lpstr>Az adatok előkészítése, rendszerterv</vt:lpstr>
      <vt:lpstr>Adatgenerátor</vt:lpstr>
      <vt:lpstr>A modell</vt:lpstr>
      <vt:lpstr>Hyperparaméter optimalizálás</vt:lpstr>
      <vt:lpstr>Az eredmény a legjobb modell továbbtanításával</vt:lpstr>
      <vt:lpstr>További tanítások</vt:lpstr>
      <vt:lpstr>Jövőbeli tervek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Kis Ákos</dc:creator>
  <cp:lastModifiedBy>Kis Ákos</cp:lastModifiedBy>
  <cp:revision>1</cp:revision>
  <dcterms:created xsi:type="dcterms:W3CDTF">2021-12-11T09:48:20Z</dcterms:created>
  <dcterms:modified xsi:type="dcterms:W3CDTF">2021-12-11T12:10:50Z</dcterms:modified>
</cp:coreProperties>
</file>