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604" r:id="rId2"/>
    <p:sldId id="565" r:id="rId3"/>
    <p:sldId id="600" r:id="rId4"/>
    <p:sldId id="614" r:id="rId5"/>
    <p:sldId id="603" r:id="rId6"/>
    <p:sldId id="605" r:id="rId7"/>
    <p:sldId id="607" r:id="rId8"/>
    <p:sldId id="613" r:id="rId9"/>
    <p:sldId id="608" r:id="rId10"/>
    <p:sldId id="609" r:id="rId11"/>
    <p:sldId id="610" r:id="rId12"/>
    <p:sldId id="612" r:id="rId13"/>
    <p:sldId id="611" r:id="rId14"/>
    <p:sldId id="606" r:id="rId15"/>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1pPr>
    <a:lvl2pPr marL="0" marR="0" indent="3429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2pPr>
    <a:lvl3pPr marL="0" marR="0" indent="6858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3pPr>
    <a:lvl4pPr marL="0" marR="0" indent="10287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4pPr>
    <a:lvl5pPr marL="0" marR="0" indent="13716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5pPr>
    <a:lvl6pPr marL="0" marR="0" indent="17145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6pPr>
    <a:lvl7pPr marL="0" marR="0" indent="20574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7pPr>
    <a:lvl8pPr marL="0" marR="0" indent="24003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8pPr>
    <a:lvl9pPr marL="0" marR="0" indent="274320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lvl9pPr>
  </p:defaultTextStyle>
  <p:extLst>
    <p:ext uri="{EFAFB233-063F-42B5-8137-9DF3F51BA10A}">
      <p15:sldGuideLst xmlns:p15="http://schemas.microsoft.com/office/powerpoint/2012/main">
        <p15:guide id="1" orient="horz" pos="696">
          <p15:clr>
            <a:srgbClr val="A4A3A4"/>
          </p15:clr>
        </p15:guide>
        <p15:guide id="2" pos="9935">
          <p15:clr>
            <a:srgbClr val="A4A3A4"/>
          </p15:clr>
        </p15:guide>
        <p15:guide id="3" orient="horz" pos="5759">
          <p15:clr>
            <a:srgbClr val="A4A3A4"/>
          </p15:clr>
        </p15:guide>
        <p15:guide id="4">
          <p15:clr>
            <a:srgbClr val="A4A3A4"/>
          </p15:clr>
        </p15:guide>
        <p15:guide id="5" orient="horz" pos="814">
          <p15:clr>
            <a:srgbClr val="A4A3A4"/>
          </p15:clr>
        </p15:guide>
        <p15:guide id="6" pos="5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1FF"/>
    <a:srgbClr val="282829"/>
    <a:srgbClr val="F39900"/>
    <a:srgbClr val="848587"/>
    <a:srgbClr val="FF9900"/>
    <a:srgbClr val="000000"/>
    <a:srgbClr val="4C4C4C"/>
    <a:srgbClr val="FFE743"/>
    <a:srgbClr val="FEC411"/>
    <a:srgbClr val="FD9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3B0BC-1B87-1BEF-2785-20B8EDE80B51}" v="1" dt="2018-10-17T15:17:11.845"/>
    <p1510:client id="{51A2B52B-ACA2-A804-6561-70ECEFBDFB9C}" v="4" dt="2018-10-18T14:42:51.534"/>
  </p1510:revLst>
</p1510:revInfo>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n" i="on">
        <a:font>
          <a:latin typeface="Helvetica"/>
          <a:ea typeface="Helvetica"/>
          <a:cs typeface="Helvetic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
          <a:latin typeface="Helvetica"/>
          <a:ea typeface="Helvetica"/>
          <a:cs typeface="Helvetica"/>
        </a:font>
        <a:srgbClr val="FFFFFF"/>
      </a:tcTxStyle>
      <a:tcStyle>
        <a:tcBdr>
          <a:left>
            <a:ln w="12700" cap="flat">
              <a:solidFill>
                <a:srgbClr val="FFFFFF"/>
              </a:solidFill>
              <a:prstDash val="solid"/>
              <a:bevel/>
            </a:ln>
          </a:left>
          <a:right>
            <a:ln w="381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Helvetica"/>
          <a:ea typeface="Helvetica"/>
          <a:cs typeface="Helvetic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Helvetica"/>
          <a:ea typeface="Helvetica"/>
          <a:cs typeface="Helvetic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BBFC77FB-9ED0-4EC9-95AA-A1379042E648}"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3DC5C2F9-1CAC-4260-A1DD-9FCDBB877499}"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6CBB8FF1-D9AA-43F3-AF6F-95CC898621D3}"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9D052CE8-3463-4356-9852-2E925623820E}"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A63B96C4-B510-44E5-9996-10B604B898A1}"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80559" autoAdjust="0"/>
  </p:normalViewPr>
  <p:slideViewPr>
    <p:cSldViewPr snapToObjects="1" showGuides="1">
      <p:cViewPr varScale="1">
        <p:scale>
          <a:sx n="70" d="100"/>
          <a:sy n="70" d="100"/>
        </p:scale>
        <p:origin x="1602" y="60"/>
      </p:cViewPr>
      <p:guideLst>
        <p:guide orient="horz" pos="696"/>
        <p:guide pos="9935"/>
        <p:guide orient="horz" pos="5759"/>
        <p:guide/>
        <p:guide orient="horz" pos="814"/>
        <p:guide pos="5793"/>
      </p:guideLst>
    </p:cSldViewPr>
  </p:slideViewPr>
  <p:outlineViewPr>
    <p:cViewPr>
      <p:scale>
        <a:sx n="33" d="100"/>
        <a:sy n="33" d="100"/>
      </p:scale>
      <p:origin x="0" y="0"/>
    </p:cViewPr>
  </p:outlineViewPr>
  <p:notesTextViewPr>
    <p:cViewPr>
      <p:scale>
        <a:sx n="229" d="100"/>
        <a:sy n="229"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D494FD-86AD-487C-B440-301CF43E76A9}" type="doc">
      <dgm:prSet loTypeId="urn:microsoft.com/office/officeart/2005/8/layout/hierarchy4" loCatId="hierarchy" qsTypeId="urn:microsoft.com/office/officeart/2005/8/quickstyle/3d3" qsCatId="3D" csTypeId="urn:microsoft.com/office/officeart/2005/8/colors/accent0_3" csCatId="mainScheme" phldr="1"/>
      <dgm:spPr/>
      <dgm:t>
        <a:bodyPr/>
        <a:lstStyle/>
        <a:p>
          <a:endParaRPr lang="en-US"/>
        </a:p>
      </dgm:t>
    </dgm:pt>
    <dgm:pt modelId="{706EAC64-9E7B-41EA-9846-60C23303857E}">
      <dgm:prSet phldrT="[Text]"/>
      <dgm:spPr/>
      <dgm:t>
        <a:bodyPr/>
        <a:lstStyle/>
        <a:p>
          <a:r>
            <a:rPr lang="en-US" sz="3000" dirty="0">
              <a:solidFill>
                <a:schemeClr val="tx2"/>
              </a:solidFill>
              <a:latin typeface="Futura Extra Bold"/>
            </a:rPr>
            <a:t>RILEVAZIONE IN TEMPO REALE (VIDEO)</a:t>
          </a:r>
        </a:p>
      </dgm:t>
    </dgm:pt>
    <dgm:pt modelId="{AE240141-5D1B-41D8-BC03-2F5D7FB80867}" type="parTrans" cxnId="{188EE9EF-05D2-4BAE-B97E-BB5059049E78}">
      <dgm:prSet/>
      <dgm:spPr/>
      <dgm:t>
        <a:bodyPr/>
        <a:lstStyle/>
        <a:p>
          <a:endParaRPr lang="en-US"/>
        </a:p>
      </dgm:t>
    </dgm:pt>
    <dgm:pt modelId="{EE2CACF7-EC80-4121-8FE8-E10FAEBC207D}" type="sibTrans" cxnId="{188EE9EF-05D2-4BAE-B97E-BB5059049E78}">
      <dgm:prSet/>
      <dgm:spPr/>
      <dgm:t>
        <a:bodyPr/>
        <a:lstStyle/>
        <a:p>
          <a:endParaRPr lang="en-US"/>
        </a:p>
      </dgm:t>
    </dgm:pt>
    <dgm:pt modelId="{9B0E1237-BD5D-47A4-AA8C-356F03B7334B}">
      <dgm:prSet phldrT="[Text]"/>
      <dgm:spPr/>
      <dgm:t>
        <a:bodyPr/>
        <a:lstStyle/>
        <a:p>
          <a:r>
            <a:rPr lang="en-US" sz="2600" dirty="0">
              <a:solidFill>
                <a:schemeClr val="tx2"/>
              </a:solidFill>
            </a:rPr>
            <a:t>CONTEGGIO DI ISTANZE PRESENTI IN UN'IMMAGINE</a:t>
          </a:r>
        </a:p>
      </dgm:t>
    </dgm:pt>
    <dgm:pt modelId="{95C51930-D44E-4346-8554-807F71B14712}" type="parTrans" cxnId="{097F23BA-8783-4CF1-93B9-F5F51DD87BB3}">
      <dgm:prSet/>
      <dgm:spPr/>
      <dgm:t>
        <a:bodyPr/>
        <a:lstStyle/>
        <a:p>
          <a:endParaRPr lang="en-US"/>
        </a:p>
      </dgm:t>
    </dgm:pt>
    <dgm:pt modelId="{A8C19ADB-2932-4FE0-8208-B5395E657758}" type="sibTrans" cxnId="{097F23BA-8783-4CF1-93B9-F5F51DD87BB3}">
      <dgm:prSet/>
      <dgm:spPr/>
      <dgm:t>
        <a:bodyPr/>
        <a:lstStyle/>
        <a:p>
          <a:endParaRPr lang="en-US"/>
        </a:p>
      </dgm:t>
    </dgm:pt>
    <dgm:pt modelId="{EE5EC458-A5D0-4590-9927-06C48C440235}">
      <dgm:prSet phldrT="[Text]"/>
      <dgm:spPr/>
      <dgm:t>
        <a:bodyPr/>
        <a:lstStyle/>
        <a:p>
          <a:r>
            <a:rPr lang="en-US" sz="3400" dirty="0">
              <a:solidFill>
                <a:schemeClr val="tx2"/>
              </a:solidFill>
            </a:rPr>
            <a:t>FACE DETECTION</a:t>
          </a:r>
        </a:p>
      </dgm:t>
    </dgm:pt>
    <dgm:pt modelId="{C394B57D-379A-4FD3-8ABC-4D808C62A1A1}" type="parTrans" cxnId="{7F0C6C0E-6039-4A2B-BA14-B69E7BAD4C53}">
      <dgm:prSet/>
      <dgm:spPr/>
      <dgm:t>
        <a:bodyPr/>
        <a:lstStyle/>
        <a:p>
          <a:endParaRPr lang="en-US"/>
        </a:p>
      </dgm:t>
    </dgm:pt>
    <dgm:pt modelId="{9134E0E7-C487-4E66-928A-5F57BD802880}" type="sibTrans" cxnId="{7F0C6C0E-6039-4A2B-BA14-B69E7BAD4C53}">
      <dgm:prSet/>
      <dgm:spPr/>
      <dgm:t>
        <a:bodyPr/>
        <a:lstStyle/>
        <a:p>
          <a:endParaRPr lang="en-US"/>
        </a:p>
      </dgm:t>
    </dgm:pt>
    <dgm:pt modelId="{D7EAA4A4-2640-4AC2-9998-965E3887733A}">
      <dgm:prSet phldrT="[Text]"/>
      <dgm:spPr/>
      <dgm:t>
        <a:bodyPr/>
        <a:lstStyle/>
        <a:p>
          <a:r>
            <a:rPr lang="en-US" sz="2600" dirty="0">
              <a:solidFill>
                <a:schemeClr val="tx2"/>
              </a:solidFill>
            </a:rPr>
            <a:t>MOTORI DI RICERCA PER IMMAGINI</a:t>
          </a:r>
        </a:p>
      </dgm:t>
    </dgm:pt>
    <dgm:pt modelId="{188E5A93-8A37-4B3A-B104-9C201659F46D}" type="parTrans" cxnId="{543F8FDB-1ED3-4B0C-8BFC-7D57CC24E768}">
      <dgm:prSet/>
      <dgm:spPr/>
      <dgm:t>
        <a:bodyPr/>
        <a:lstStyle/>
        <a:p>
          <a:endParaRPr lang="en-US"/>
        </a:p>
      </dgm:t>
    </dgm:pt>
    <dgm:pt modelId="{DB8CC01E-A8F7-4BEC-B224-A8B23C5BFB26}" type="sibTrans" cxnId="{543F8FDB-1ED3-4B0C-8BFC-7D57CC24E768}">
      <dgm:prSet/>
      <dgm:spPr/>
      <dgm:t>
        <a:bodyPr/>
        <a:lstStyle/>
        <a:p>
          <a:endParaRPr lang="en-US"/>
        </a:p>
      </dgm:t>
    </dgm:pt>
    <dgm:pt modelId="{51A6C8EF-8A53-4282-B0A9-8E70AA0FA6F4}" type="pres">
      <dgm:prSet presAssocID="{BED494FD-86AD-487C-B440-301CF43E76A9}" presName="Name0" presStyleCnt="0">
        <dgm:presLayoutVars>
          <dgm:chPref val="1"/>
          <dgm:dir/>
          <dgm:animOne val="branch"/>
          <dgm:animLvl val="lvl"/>
          <dgm:resizeHandles/>
        </dgm:presLayoutVars>
      </dgm:prSet>
      <dgm:spPr/>
    </dgm:pt>
    <dgm:pt modelId="{3B5877E4-FDAB-4EFE-AFC9-DB28A3AA3442}" type="pres">
      <dgm:prSet presAssocID="{706EAC64-9E7B-41EA-9846-60C23303857E}" presName="vertOne" presStyleCnt="0"/>
      <dgm:spPr/>
    </dgm:pt>
    <dgm:pt modelId="{44C1BC7A-68B1-4969-8D30-913C133EC8B6}" type="pres">
      <dgm:prSet presAssocID="{706EAC64-9E7B-41EA-9846-60C23303857E}" presName="txOne" presStyleLbl="node0" presStyleIdx="0" presStyleCnt="2">
        <dgm:presLayoutVars>
          <dgm:chPref val="3"/>
        </dgm:presLayoutVars>
      </dgm:prSet>
      <dgm:spPr/>
    </dgm:pt>
    <dgm:pt modelId="{E095BB7C-4B81-48B3-922A-6E062EF11BE6}" type="pres">
      <dgm:prSet presAssocID="{706EAC64-9E7B-41EA-9846-60C23303857E}" presName="parTransOne" presStyleCnt="0"/>
      <dgm:spPr/>
    </dgm:pt>
    <dgm:pt modelId="{69862EF1-60F9-4CAE-882C-C2316289CA86}" type="pres">
      <dgm:prSet presAssocID="{706EAC64-9E7B-41EA-9846-60C23303857E}" presName="horzOne" presStyleCnt="0"/>
      <dgm:spPr/>
    </dgm:pt>
    <dgm:pt modelId="{AE80D245-46E2-4284-B8EA-B67FB3982C07}" type="pres">
      <dgm:prSet presAssocID="{9B0E1237-BD5D-47A4-AA8C-356F03B7334B}" presName="vertTwo" presStyleCnt="0"/>
      <dgm:spPr/>
    </dgm:pt>
    <dgm:pt modelId="{152180F0-4634-4289-9704-7C6AF289B48C}" type="pres">
      <dgm:prSet presAssocID="{9B0E1237-BD5D-47A4-AA8C-356F03B7334B}" presName="txTwo" presStyleLbl="node2" presStyleIdx="0" presStyleCnt="2">
        <dgm:presLayoutVars>
          <dgm:chPref val="3"/>
        </dgm:presLayoutVars>
      </dgm:prSet>
      <dgm:spPr/>
    </dgm:pt>
    <dgm:pt modelId="{A228D621-5534-4BB0-AFA6-823153FE09DF}" type="pres">
      <dgm:prSet presAssocID="{9B0E1237-BD5D-47A4-AA8C-356F03B7334B}" presName="horzTwo" presStyleCnt="0"/>
      <dgm:spPr/>
    </dgm:pt>
    <dgm:pt modelId="{01DDE9E0-522C-4319-8E8D-AE5C282EC19F}" type="pres">
      <dgm:prSet presAssocID="{EE2CACF7-EC80-4121-8FE8-E10FAEBC207D}" presName="sibSpaceOne" presStyleCnt="0"/>
      <dgm:spPr/>
    </dgm:pt>
    <dgm:pt modelId="{31E90BC0-0F75-4D23-BD88-A46BCE62B478}" type="pres">
      <dgm:prSet presAssocID="{EE5EC458-A5D0-4590-9927-06C48C440235}" presName="vertOne" presStyleCnt="0"/>
      <dgm:spPr/>
    </dgm:pt>
    <dgm:pt modelId="{D64EE4F9-E0B0-4962-901B-67F99E3268AE}" type="pres">
      <dgm:prSet presAssocID="{EE5EC458-A5D0-4590-9927-06C48C440235}" presName="txOne" presStyleLbl="node0" presStyleIdx="1" presStyleCnt="2">
        <dgm:presLayoutVars>
          <dgm:chPref val="3"/>
        </dgm:presLayoutVars>
      </dgm:prSet>
      <dgm:spPr/>
    </dgm:pt>
    <dgm:pt modelId="{41EFC080-0679-4166-900A-EF0F05AEA9A8}" type="pres">
      <dgm:prSet presAssocID="{EE5EC458-A5D0-4590-9927-06C48C440235}" presName="parTransOne" presStyleCnt="0"/>
      <dgm:spPr/>
    </dgm:pt>
    <dgm:pt modelId="{7925EDFD-D11D-4EDE-B322-45A614F95A07}" type="pres">
      <dgm:prSet presAssocID="{EE5EC458-A5D0-4590-9927-06C48C440235}" presName="horzOne" presStyleCnt="0"/>
      <dgm:spPr/>
    </dgm:pt>
    <dgm:pt modelId="{F1CE2A84-3DE1-4CDA-8997-1DDA25D8D92A}" type="pres">
      <dgm:prSet presAssocID="{D7EAA4A4-2640-4AC2-9998-965E3887733A}" presName="vertTwo" presStyleCnt="0"/>
      <dgm:spPr/>
    </dgm:pt>
    <dgm:pt modelId="{928828C8-3E57-46F5-8ACC-D8D6BC6EC3B5}" type="pres">
      <dgm:prSet presAssocID="{D7EAA4A4-2640-4AC2-9998-965E3887733A}" presName="txTwo" presStyleLbl="node2" presStyleIdx="1" presStyleCnt="2">
        <dgm:presLayoutVars>
          <dgm:chPref val="3"/>
        </dgm:presLayoutVars>
      </dgm:prSet>
      <dgm:spPr/>
    </dgm:pt>
    <dgm:pt modelId="{CDC76CED-71F0-43E4-9856-AD97220AD7B5}" type="pres">
      <dgm:prSet presAssocID="{D7EAA4A4-2640-4AC2-9998-965E3887733A}" presName="horzTwo" presStyleCnt="0"/>
      <dgm:spPr/>
    </dgm:pt>
  </dgm:ptLst>
  <dgm:cxnLst>
    <dgm:cxn modelId="{A07D4200-244B-4B45-8DA4-D7F3554B480A}" type="presOf" srcId="{EE5EC458-A5D0-4590-9927-06C48C440235}" destId="{D64EE4F9-E0B0-4962-901B-67F99E3268AE}" srcOrd="0" destOrd="0" presId="urn:microsoft.com/office/officeart/2005/8/layout/hierarchy4"/>
    <dgm:cxn modelId="{EE13D30D-D805-4E41-A10E-A014D91DCC16}" type="presOf" srcId="{D7EAA4A4-2640-4AC2-9998-965E3887733A}" destId="{928828C8-3E57-46F5-8ACC-D8D6BC6EC3B5}" srcOrd="0" destOrd="0" presId="urn:microsoft.com/office/officeart/2005/8/layout/hierarchy4"/>
    <dgm:cxn modelId="{7F0C6C0E-6039-4A2B-BA14-B69E7BAD4C53}" srcId="{BED494FD-86AD-487C-B440-301CF43E76A9}" destId="{EE5EC458-A5D0-4590-9927-06C48C440235}" srcOrd="1" destOrd="0" parTransId="{C394B57D-379A-4FD3-8ABC-4D808C62A1A1}" sibTransId="{9134E0E7-C487-4E66-928A-5F57BD802880}"/>
    <dgm:cxn modelId="{DFDE2D61-794E-4800-BF54-896CF3A57E57}" type="presOf" srcId="{9B0E1237-BD5D-47A4-AA8C-356F03B7334B}" destId="{152180F0-4634-4289-9704-7C6AF289B48C}" srcOrd="0" destOrd="0" presId="urn:microsoft.com/office/officeart/2005/8/layout/hierarchy4"/>
    <dgm:cxn modelId="{8A4A567A-8816-4440-85A2-85CE149579C8}" type="presOf" srcId="{706EAC64-9E7B-41EA-9846-60C23303857E}" destId="{44C1BC7A-68B1-4969-8D30-913C133EC8B6}" srcOrd="0" destOrd="0" presId="urn:microsoft.com/office/officeart/2005/8/layout/hierarchy4"/>
    <dgm:cxn modelId="{097F23BA-8783-4CF1-93B9-F5F51DD87BB3}" srcId="{706EAC64-9E7B-41EA-9846-60C23303857E}" destId="{9B0E1237-BD5D-47A4-AA8C-356F03B7334B}" srcOrd="0" destOrd="0" parTransId="{95C51930-D44E-4346-8554-807F71B14712}" sibTransId="{A8C19ADB-2932-4FE0-8208-B5395E657758}"/>
    <dgm:cxn modelId="{543F8FDB-1ED3-4B0C-8BFC-7D57CC24E768}" srcId="{EE5EC458-A5D0-4590-9927-06C48C440235}" destId="{D7EAA4A4-2640-4AC2-9998-965E3887733A}" srcOrd="0" destOrd="0" parTransId="{188E5A93-8A37-4B3A-B104-9C201659F46D}" sibTransId="{DB8CC01E-A8F7-4BEC-B224-A8B23C5BFB26}"/>
    <dgm:cxn modelId="{188EE9EF-05D2-4BAE-B97E-BB5059049E78}" srcId="{BED494FD-86AD-487C-B440-301CF43E76A9}" destId="{706EAC64-9E7B-41EA-9846-60C23303857E}" srcOrd="0" destOrd="0" parTransId="{AE240141-5D1B-41D8-BC03-2F5D7FB80867}" sibTransId="{EE2CACF7-EC80-4121-8FE8-E10FAEBC207D}"/>
    <dgm:cxn modelId="{3264EDF3-9C8D-4AA5-BF67-E53D44BD1CAE}" type="presOf" srcId="{BED494FD-86AD-487C-B440-301CF43E76A9}" destId="{51A6C8EF-8A53-4282-B0A9-8E70AA0FA6F4}" srcOrd="0" destOrd="0" presId="urn:microsoft.com/office/officeart/2005/8/layout/hierarchy4"/>
    <dgm:cxn modelId="{44F679F4-1002-4866-91CB-E868F594D833}" type="presParOf" srcId="{51A6C8EF-8A53-4282-B0A9-8E70AA0FA6F4}" destId="{3B5877E4-FDAB-4EFE-AFC9-DB28A3AA3442}" srcOrd="0" destOrd="0" presId="urn:microsoft.com/office/officeart/2005/8/layout/hierarchy4"/>
    <dgm:cxn modelId="{9EBE3309-8441-43A3-9C80-8969293A460B}" type="presParOf" srcId="{3B5877E4-FDAB-4EFE-AFC9-DB28A3AA3442}" destId="{44C1BC7A-68B1-4969-8D30-913C133EC8B6}" srcOrd="0" destOrd="0" presId="urn:microsoft.com/office/officeart/2005/8/layout/hierarchy4"/>
    <dgm:cxn modelId="{76368CB0-8625-4E4A-BDC2-9D9244030C33}" type="presParOf" srcId="{3B5877E4-FDAB-4EFE-AFC9-DB28A3AA3442}" destId="{E095BB7C-4B81-48B3-922A-6E062EF11BE6}" srcOrd="1" destOrd="0" presId="urn:microsoft.com/office/officeart/2005/8/layout/hierarchy4"/>
    <dgm:cxn modelId="{2D136177-6C80-4754-AD66-5393E12D1046}" type="presParOf" srcId="{3B5877E4-FDAB-4EFE-AFC9-DB28A3AA3442}" destId="{69862EF1-60F9-4CAE-882C-C2316289CA86}" srcOrd="2" destOrd="0" presId="urn:microsoft.com/office/officeart/2005/8/layout/hierarchy4"/>
    <dgm:cxn modelId="{E83C8CA7-3079-4C3E-BB4A-802E81BA89B0}" type="presParOf" srcId="{69862EF1-60F9-4CAE-882C-C2316289CA86}" destId="{AE80D245-46E2-4284-B8EA-B67FB3982C07}" srcOrd="0" destOrd="0" presId="urn:microsoft.com/office/officeart/2005/8/layout/hierarchy4"/>
    <dgm:cxn modelId="{1B05C27B-1A8E-4AB3-B9E2-03BBB83BDDA2}" type="presParOf" srcId="{AE80D245-46E2-4284-B8EA-B67FB3982C07}" destId="{152180F0-4634-4289-9704-7C6AF289B48C}" srcOrd="0" destOrd="0" presId="urn:microsoft.com/office/officeart/2005/8/layout/hierarchy4"/>
    <dgm:cxn modelId="{C703D864-FA17-4B1F-A240-1FC80FFB17FB}" type="presParOf" srcId="{AE80D245-46E2-4284-B8EA-B67FB3982C07}" destId="{A228D621-5534-4BB0-AFA6-823153FE09DF}" srcOrd="1" destOrd="0" presId="urn:microsoft.com/office/officeart/2005/8/layout/hierarchy4"/>
    <dgm:cxn modelId="{9A43F9E7-C9AD-4ECC-B3A8-5A5CA0A6BDCB}" type="presParOf" srcId="{51A6C8EF-8A53-4282-B0A9-8E70AA0FA6F4}" destId="{01DDE9E0-522C-4319-8E8D-AE5C282EC19F}" srcOrd="1" destOrd="0" presId="urn:microsoft.com/office/officeart/2005/8/layout/hierarchy4"/>
    <dgm:cxn modelId="{E7F9F526-0EDC-4BAC-9076-E22EAFD6B6DB}" type="presParOf" srcId="{51A6C8EF-8A53-4282-B0A9-8E70AA0FA6F4}" destId="{31E90BC0-0F75-4D23-BD88-A46BCE62B478}" srcOrd="2" destOrd="0" presId="urn:microsoft.com/office/officeart/2005/8/layout/hierarchy4"/>
    <dgm:cxn modelId="{05BC5262-28A9-48F2-A283-7CCCC7E8F6BB}" type="presParOf" srcId="{31E90BC0-0F75-4D23-BD88-A46BCE62B478}" destId="{D64EE4F9-E0B0-4962-901B-67F99E3268AE}" srcOrd="0" destOrd="0" presId="urn:microsoft.com/office/officeart/2005/8/layout/hierarchy4"/>
    <dgm:cxn modelId="{190010DE-5160-4881-B5B5-BBA38CDC8240}" type="presParOf" srcId="{31E90BC0-0F75-4D23-BD88-A46BCE62B478}" destId="{41EFC080-0679-4166-900A-EF0F05AEA9A8}" srcOrd="1" destOrd="0" presId="urn:microsoft.com/office/officeart/2005/8/layout/hierarchy4"/>
    <dgm:cxn modelId="{C5A61990-D84F-4C09-AA55-3A4C26136508}" type="presParOf" srcId="{31E90BC0-0F75-4D23-BD88-A46BCE62B478}" destId="{7925EDFD-D11D-4EDE-B322-45A614F95A07}" srcOrd="2" destOrd="0" presId="urn:microsoft.com/office/officeart/2005/8/layout/hierarchy4"/>
    <dgm:cxn modelId="{0E4FC3EC-D6C5-4540-8DCA-42A1B98ADA8D}" type="presParOf" srcId="{7925EDFD-D11D-4EDE-B322-45A614F95A07}" destId="{F1CE2A84-3DE1-4CDA-8997-1DDA25D8D92A}" srcOrd="0" destOrd="0" presId="urn:microsoft.com/office/officeart/2005/8/layout/hierarchy4"/>
    <dgm:cxn modelId="{CFB9EA3B-4EA3-4132-884C-4670CFD8C1C8}" type="presParOf" srcId="{F1CE2A84-3DE1-4CDA-8997-1DDA25D8D92A}" destId="{928828C8-3E57-46F5-8ACC-D8D6BC6EC3B5}" srcOrd="0" destOrd="0" presId="urn:microsoft.com/office/officeart/2005/8/layout/hierarchy4"/>
    <dgm:cxn modelId="{0AA8782F-DF4C-4244-AD8D-3E6AEC19E5E7}" type="presParOf" srcId="{F1CE2A84-3DE1-4CDA-8997-1DDA25D8D92A}" destId="{CDC76CED-71F0-43E4-9856-AD97220AD7B5}" srcOrd="1" destOrd="0" presId="urn:microsoft.com/office/officeart/2005/8/layout/hierarchy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68471-2D94-422B-A800-8C6A24FD7D3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7303842-A661-4ADD-BFC7-15253D13E1FF}">
      <dgm:prSet phldrT="[Text]"/>
      <dgm:spPr/>
      <dgm:t>
        <a:bodyPr/>
        <a:lstStyle/>
        <a:p>
          <a:r>
            <a:rPr lang="en-US">
              <a:solidFill>
                <a:schemeClr val="tx2"/>
              </a:solidFill>
            </a:rPr>
            <a:t>GLUON CV TOOLKIT DI ALTO LIVELLO SU MXNET</a:t>
          </a:r>
          <a:endParaRPr lang="en-US" sz="3000">
            <a:solidFill>
              <a:schemeClr val="tx2"/>
            </a:solidFill>
            <a:latin typeface="Futura Extra Bold"/>
          </a:endParaRPr>
        </a:p>
      </dgm:t>
    </dgm:pt>
    <dgm:pt modelId="{4F24EBF1-F4B5-4CD6-B4A3-C404419D5482}" type="parTrans" cxnId="{E049EF8C-A2BA-4B6C-9C6C-BA2650BA49AE}">
      <dgm:prSet/>
      <dgm:spPr/>
      <dgm:t>
        <a:bodyPr/>
        <a:lstStyle/>
        <a:p>
          <a:endParaRPr lang="en-US"/>
        </a:p>
      </dgm:t>
    </dgm:pt>
    <dgm:pt modelId="{100A2821-7F6B-4038-ABFC-B8D1F83296C7}" type="sibTrans" cxnId="{E049EF8C-A2BA-4B6C-9C6C-BA2650BA49AE}">
      <dgm:prSet/>
      <dgm:spPr/>
      <dgm:t>
        <a:bodyPr/>
        <a:lstStyle/>
        <a:p>
          <a:endParaRPr lang="en-US"/>
        </a:p>
      </dgm:t>
    </dgm:pt>
    <dgm:pt modelId="{D1A46BF1-2D57-48D0-AFDC-5C9965AFC8F9}">
      <dgm:prSet phldrT="[Text]"/>
      <dgm:spPr/>
      <dgm:t>
        <a:bodyPr/>
        <a:lstStyle/>
        <a:p>
          <a:r>
            <a:rPr lang="en-US">
              <a:solidFill>
                <a:schemeClr val="tx2">
                  <a:lumMod val="25000"/>
                </a:schemeClr>
              </a:solidFill>
            </a:rPr>
            <a:t>SUPPORTO TRANSFER LEARNING</a:t>
          </a:r>
        </a:p>
      </dgm:t>
    </dgm:pt>
    <dgm:pt modelId="{C45A2481-640A-41CC-8D1F-C8985D57FEA0}" type="parTrans" cxnId="{FC98C12F-11C7-4260-A3ED-A02BD54CAE97}">
      <dgm:prSet/>
      <dgm:spPr/>
    </dgm:pt>
    <dgm:pt modelId="{A6D2CE98-A05E-495D-ADA4-9743CF3059BF}" type="sibTrans" cxnId="{FC98C12F-11C7-4260-A3ED-A02BD54CAE97}">
      <dgm:prSet/>
      <dgm:spPr/>
    </dgm:pt>
    <dgm:pt modelId="{235351BA-0661-48E6-A386-06E64C4B65CB}">
      <dgm:prSet phldrT="[Text]"/>
      <dgm:spPr/>
      <dgm:t>
        <a:bodyPr/>
        <a:lstStyle/>
        <a:p>
          <a:r>
            <a:rPr lang="en-US" sz="2600">
              <a:solidFill>
                <a:schemeClr val="bg2">
                  <a:lumMod val="75000"/>
                </a:schemeClr>
              </a:solidFill>
            </a:rPr>
            <a:t>IMPLEMENTAZION</a:t>
          </a:r>
          <a:r>
            <a:rPr lang="en-US" sz="2600">
              <a:solidFill>
                <a:schemeClr val="tx2">
                  <a:lumMod val="25000"/>
                </a:schemeClr>
              </a:solidFill>
            </a:rPr>
            <a:t>E</a:t>
          </a:r>
          <a:r>
            <a:rPr lang="en-US" sz="2600">
              <a:solidFill>
                <a:schemeClr val="tx2"/>
              </a:solidFill>
            </a:rPr>
            <a:t> </a:t>
          </a:r>
          <a:r>
            <a:rPr lang="en-US" sz="2600">
              <a:solidFill>
                <a:schemeClr val="tx2">
                  <a:lumMod val="25000"/>
                </a:schemeClr>
              </a:solidFill>
            </a:rPr>
            <a:t>DI YOLO V3</a:t>
          </a:r>
          <a:endParaRPr lang="en-US" sz="2600">
            <a:solidFill>
              <a:schemeClr val="tx2"/>
            </a:solidFill>
            <a:latin typeface="Futura Extra Bold"/>
          </a:endParaRPr>
        </a:p>
      </dgm:t>
    </dgm:pt>
    <dgm:pt modelId="{0326ACE1-E18C-40FC-8E59-3BB5CE3A866E}" type="parTrans" cxnId="{8D56CD0C-76B7-4677-9598-F4B517139507}">
      <dgm:prSet/>
      <dgm:spPr/>
    </dgm:pt>
    <dgm:pt modelId="{211CD4C9-8B02-4074-A3FE-0BF863C1EBF6}" type="sibTrans" cxnId="{8D56CD0C-76B7-4677-9598-F4B517139507}">
      <dgm:prSet/>
      <dgm:spPr/>
    </dgm:pt>
    <dgm:pt modelId="{9923E621-7BD9-4DE0-9B59-DD3683770D4E}">
      <dgm:prSet phldrT="[Text]"/>
      <dgm:spPr/>
      <dgm:t>
        <a:bodyPr/>
        <a:lstStyle/>
        <a:p>
          <a:r>
            <a:rPr lang="en-US">
              <a:solidFill>
                <a:schemeClr val="tx2">
                  <a:lumMod val="25000"/>
                </a:schemeClr>
              </a:solidFill>
            </a:rPr>
            <a:t>SCRITTO IN PYTHON</a:t>
          </a:r>
        </a:p>
      </dgm:t>
    </dgm:pt>
    <dgm:pt modelId="{756E6709-BA5F-4605-B9B8-9D67248CA3FE}" type="parTrans" cxnId="{474A6BF0-3988-478F-A46C-1142DAEF7EC9}">
      <dgm:prSet/>
      <dgm:spPr/>
    </dgm:pt>
    <dgm:pt modelId="{673237F7-0856-48BD-8FFB-DAE5859030ED}" type="sibTrans" cxnId="{474A6BF0-3988-478F-A46C-1142DAEF7EC9}">
      <dgm:prSet/>
      <dgm:spPr/>
    </dgm:pt>
    <dgm:pt modelId="{9C5B8231-A06F-4D1D-999C-F76A16A2AD32}">
      <dgm:prSet phldrT="[Text]"/>
      <dgm:spPr/>
      <dgm:t>
        <a:bodyPr/>
        <a:lstStyle/>
        <a:p>
          <a:r>
            <a:rPr lang="en-US" sz="2600">
              <a:solidFill>
                <a:schemeClr val="tx2">
                  <a:lumMod val="25000"/>
                </a:schemeClr>
              </a:solidFill>
              <a:latin typeface="Futura Extra Bold"/>
            </a:rPr>
            <a:t>STRUMENTI PER LA COMPUTER VISION</a:t>
          </a:r>
          <a:endParaRPr lang="en-US" sz="2600" dirty="0">
            <a:solidFill>
              <a:schemeClr val="tx2">
                <a:lumMod val="25000"/>
              </a:schemeClr>
            </a:solidFill>
            <a:latin typeface="Futura Extra Bold"/>
          </a:endParaRPr>
        </a:p>
      </dgm:t>
    </dgm:pt>
    <dgm:pt modelId="{3F4FC1A9-BA7C-4BE7-A59B-C35D9C30A313}" type="parTrans" cxnId="{3A088785-8129-44F6-9739-4DF1A9E5514E}">
      <dgm:prSet/>
      <dgm:spPr/>
    </dgm:pt>
    <dgm:pt modelId="{E0F4210A-7B4D-452F-9A77-C1F3C33F9157}" type="sibTrans" cxnId="{3A088785-8129-44F6-9739-4DF1A9E5514E}">
      <dgm:prSet/>
      <dgm:spPr/>
    </dgm:pt>
    <dgm:pt modelId="{6F5B2DE5-C522-465E-BE7B-2F7FC41E8859}" type="pres">
      <dgm:prSet presAssocID="{41068471-2D94-422B-A800-8C6A24FD7D34}" presName="linear" presStyleCnt="0">
        <dgm:presLayoutVars>
          <dgm:dir/>
          <dgm:animLvl val="lvl"/>
          <dgm:resizeHandles val="exact"/>
        </dgm:presLayoutVars>
      </dgm:prSet>
      <dgm:spPr/>
    </dgm:pt>
    <dgm:pt modelId="{05A41F72-7C70-496A-B13E-CCCA8C0FD9F4}" type="pres">
      <dgm:prSet presAssocID="{67303842-A661-4ADD-BFC7-15253D13E1FF}" presName="parentLin" presStyleCnt="0"/>
      <dgm:spPr/>
    </dgm:pt>
    <dgm:pt modelId="{67E5450D-161E-4EF1-8560-8914ADA9B3F2}" type="pres">
      <dgm:prSet presAssocID="{67303842-A661-4ADD-BFC7-15253D13E1FF}" presName="parentLeftMargin" presStyleLbl="node1" presStyleIdx="0" presStyleCnt="1"/>
      <dgm:spPr/>
    </dgm:pt>
    <dgm:pt modelId="{A46B808B-8048-4621-97CE-C0B5AE465E5E}" type="pres">
      <dgm:prSet presAssocID="{67303842-A661-4ADD-BFC7-15253D13E1FF}" presName="parentText" presStyleLbl="node1" presStyleIdx="0" presStyleCnt="1">
        <dgm:presLayoutVars>
          <dgm:chMax val="0"/>
          <dgm:bulletEnabled val="1"/>
        </dgm:presLayoutVars>
      </dgm:prSet>
      <dgm:spPr/>
    </dgm:pt>
    <dgm:pt modelId="{90553EB5-E0B8-40E2-9CFF-5F451D3EA50A}" type="pres">
      <dgm:prSet presAssocID="{67303842-A661-4ADD-BFC7-15253D13E1FF}" presName="negativeSpace" presStyleCnt="0"/>
      <dgm:spPr/>
    </dgm:pt>
    <dgm:pt modelId="{E9E43592-86FF-4D44-8C2E-ED45C65A7E24}" type="pres">
      <dgm:prSet presAssocID="{67303842-A661-4ADD-BFC7-15253D13E1FF}" presName="childText" presStyleLbl="conFgAcc1" presStyleIdx="0" presStyleCnt="1">
        <dgm:presLayoutVars>
          <dgm:bulletEnabled val="1"/>
        </dgm:presLayoutVars>
      </dgm:prSet>
      <dgm:spPr/>
    </dgm:pt>
  </dgm:ptLst>
  <dgm:cxnLst>
    <dgm:cxn modelId="{8D56CD0C-76B7-4677-9598-F4B517139507}" srcId="{67303842-A661-4ADD-BFC7-15253D13E1FF}" destId="{235351BA-0661-48E6-A386-06E64C4B65CB}" srcOrd="1" destOrd="0" parTransId="{0326ACE1-E18C-40FC-8E59-3BB5CE3A866E}" sibTransId="{211CD4C9-8B02-4074-A3FE-0BF863C1EBF6}"/>
    <dgm:cxn modelId="{FC98C12F-11C7-4260-A3ED-A02BD54CAE97}" srcId="{67303842-A661-4ADD-BFC7-15253D13E1FF}" destId="{D1A46BF1-2D57-48D0-AFDC-5C9965AFC8F9}" srcOrd="2" destOrd="0" parTransId="{C45A2481-640A-41CC-8D1F-C8985D57FEA0}" sibTransId="{A6D2CE98-A05E-495D-ADA4-9743CF3059BF}"/>
    <dgm:cxn modelId="{08FF7E46-D2EA-4087-90A0-BB8FA68D4242}" type="presOf" srcId="{67303842-A661-4ADD-BFC7-15253D13E1FF}" destId="{67E5450D-161E-4EF1-8560-8914ADA9B3F2}" srcOrd="0" destOrd="0" presId="urn:microsoft.com/office/officeart/2005/8/layout/list1"/>
    <dgm:cxn modelId="{71CC274D-89F6-4A53-8CDD-E94397E10993}" type="presOf" srcId="{D1A46BF1-2D57-48D0-AFDC-5C9965AFC8F9}" destId="{E9E43592-86FF-4D44-8C2E-ED45C65A7E24}" srcOrd="0" destOrd="2" presId="urn:microsoft.com/office/officeart/2005/8/layout/list1"/>
    <dgm:cxn modelId="{3A088785-8129-44F6-9739-4DF1A9E5514E}" srcId="{67303842-A661-4ADD-BFC7-15253D13E1FF}" destId="{9C5B8231-A06F-4D1D-999C-F76A16A2AD32}" srcOrd="0" destOrd="0" parTransId="{3F4FC1A9-BA7C-4BE7-A59B-C35D9C30A313}" sibTransId="{E0F4210A-7B4D-452F-9A77-C1F3C33F9157}"/>
    <dgm:cxn modelId="{E049EF8C-A2BA-4B6C-9C6C-BA2650BA49AE}" srcId="{41068471-2D94-422B-A800-8C6A24FD7D34}" destId="{67303842-A661-4ADD-BFC7-15253D13E1FF}" srcOrd="0" destOrd="0" parTransId="{4F24EBF1-F4B5-4CD6-B4A3-C404419D5482}" sibTransId="{100A2821-7F6B-4038-ABFC-B8D1F83296C7}"/>
    <dgm:cxn modelId="{9D36548F-B477-4427-8B27-3B86BC760EBD}" type="presOf" srcId="{41068471-2D94-422B-A800-8C6A24FD7D34}" destId="{6F5B2DE5-C522-465E-BE7B-2F7FC41E8859}" srcOrd="0" destOrd="0" presId="urn:microsoft.com/office/officeart/2005/8/layout/list1"/>
    <dgm:cxn modelId="{26FC4FA8-ED36-4653-89B7-DA3F5AAB4711}" type="presOf" srcId="{67303842-A661-4ADD-BFC7-15253D13E1FF}" destId="{A46B808B-8048-4621-97CE-C0B5AE465E5E}" srcOrd="1" destOrd="0" presId="urn:microsoft.com/office/officeart/2005/8/layout/list1"/>
    <dgm:cxn modelId="{608271B2-25BA-4259-A45A-4266A287D245}" type="presOf" srcId="{235351BA-0661-48E6-A386-06E64C4B65CB}" destId="{E9E43592-86FF-4D44-8C2E-ED45C65A7E24}" srcOrd="0" destOrd="1" presId="urn:microsoft.com/office/officeart/2005/8/layout/list1"/>
    <dgm:cxn modelId="{F6356AC2-0B1F-4ED5-B70D-7A16343527CC}" type="presOf" srcId="{9C5B8231-A06F-4D1D-999C-F76A16A2AD32}" destId="{E9E43592-86FF-4D44-8C2E-ED45C65A7E24}" srcOrd="0" destOrd="0" presId="urn:microsoft.com/office/officeart/2005/8/layout/list1"/>
    <dgm:cxn modelId="{A444A7C9-8E04-4DE5-A68D-DF39392224CC}" type="presOf" srcId="{9923E621-7BD9-4DE0-9B59-DD3683770D4E}" destId="{E9E43592-86FF-4D44-8C2E-ED45C65A7E24}" srcOrd="0" destOrd="3" presId="urn:microsoft.com/office/officeart/2005/8/layout/list1"/>
    <dgm:cxn modelId="{474A6BF0-3988-478F-A46C-1142DAEF7EC9}" srcId="{67303842-A661-4ADD-BFC7-15253D13E1FF}" destId="{9923E621-7BD9-4DE0-9B59-DD3683770D4E}" srcOrd="3" destOrd="0" parTransId="{756E6709-BA5F-4605-B9B8-9D67248CA3FE}" sibTransId="{673237F7-0856-48BD-8FFB-DAE5859030ED}"/>
    <dgm:cxn modelId="{EE0E8613-442B-4DAD-AA19-76D94E6173CA}" type="presParOf" srcId="{6F5B2DE5-C522-465E-BE7B-2F7FC41E8859}" destId="{05A41F72-7C70-496A-B13E-CCCA8C0FD9F4}" srcOrd="0" destOrd="0" presId="urn:microsoft.com/office/officeart/2005/8/layout/list1"/>
    <dgm:cxn modelId="{8930FCC7-228E-41B8-87E8-8C719A3A7CB2}" type="presParOf" srcId="{05A41F72-7C70-496A-B13E-CCCA8C0FD9F4}" destId="{67E5450D-161E-4EF1-8560-8914ADA9B3F2}" srcOrd="0" destOrd="0" presId="urn:microsoft.com/office/officeart/2005/8/layout/list1"/>
    <dgm:cxn modelId="{6DA80476-21B1-4FA9-BB8C-17AA1D72DF33}" type="presParOf" srcId="{05A41F72-7C70-496A-B13E-CCCA8C0FD9F4}" destId="{A46B808B-8048-4621-97CE-C0B5AE465E5E}" srcOrd="1" destOrd="0" presId="urn:microsoft.com/office/officeart/2005/8/layout/list1"/>
    <dgm:cxn modelId="{C6E15350-464A-4F3F-9F73-B79C25B2C49D}" type="presParOf" srcId="{6F5B2DE5-C522-465E-BE7B-2F7FC41E8859}" destId="{90553EB5-E0B8-40E2-9CFF-5F451D3EA50A}" srcOrd="1" destOrd="0" presId="urn:microsoft.com/office/officeart/2005/8/layout/list1"/>
    <dgm:cxn modelId="{DA33E01D-6F28-458C-93F2-451B9C2C436F}" type="presParOf" srcId="{6F5B2DE5-C522-465E-BE7B-2F7FC41E8859}" destId="{E9E43592-86FF-4D44-8C2E-ED45C65A7E24}"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CA8E5A-38C5-40EC-82F8-750D63DF9A9A}" type="doc">
      <dgm:prSet loTypeId="urn:microsoft.com/office/officeart/2005/8/layout/hList9" loCatId="list" qsTypeId="urn:microsoft.com/office/officeart/2005/8/quickstyle/simple1" qsCatId="simple" csTypeId="urn:microsoft.com/office/officeart/2005/8/colors/accent0_3" csCatId="mainScheme" phldr="1"/>
      <dgm:spPr/>
      <dgm:t>
        <a:bodyPr/>
        <a:lstStyle/>
        <a:p>
          <a:endParaRPr lang="en-US"/>
        </a:p>
      </dgm:t>
    </dgm:pt>
    <dgm:pt modelId="{54425CFB-63F0-4DCE-A757-A8CA8594382D}">
      <dgm:prSet phldrT="[Text]"/>
      <dgm:spPr/>
      <dgm:t>
        <a:bodyPr/>
        <a:lstStyle/>
        <a:p>
          <a:r>
            <a:rPr lang="en-US"/>
            <a:t> </a:t>
          </a:r>
          <a:r>
            <a:rPr lang="en-US" dirty="0">
              <a:solidFill>
                <a:schemeClr val="tx2"/>
              </a:solidFill>
            </a:rPr>
            <a:t>GLUON CV</a:t>
          </a:r>
          <a:endParaRPr lang="en-US" sz="3000" dirty="0">
            <a:solidFill>
              <a:schemeClr val="tx2"/>
            </a:solidFill>
            <a:latin typeface="Futura Extra Bold"/>
          </a:endParaRPr>
        </a:p>
      </dgm:t>
    </dgm:pt>
    <dgm:pt modelId="{A535BC37-2711-413F-9A3D-5BA9EE230445}" type="parTrans" cxnId="{499E20DB-02F2-4018-8563-5A82CD04C91A}">
      <dgm:prSet/>
      <dgm:spPr/>
      <dgm:t>
        <a:bodyPr/>
        <a:lstStyle/>
        <a:p>
          <a:endParaRPr lang="en-US"/>
        </a:p>
      </dgm:t>
    </dgm:pt>
    <dgm:pt modelId="{E27A56D4-B0E4-46DC-ACA2-49D05DD49631}" type="sibTrans" cxnId="{499E20DB-02F2-4018-8563-5A82CD04C91A}">
      <dgm:prSet/>
      <dgm:spPr/>
      <dgm:t>
        <a:bodyPr/>
        <a:lstStyle/>
        <a:p>
          <a:endParaRPr lang="en-US"/>
        </a:p>
      </dgm:t>
    </dgm:pt>
    <dgm:pt modelId="{1D986915-8A5F-488D-936B-B780FAFD003E}">
      <dgm:prSet phldrT="[Text]"/>
      <dgm:spPr/>
      <dgm:t>
        <a:bodyPr/>
        <a:lstStyle/>
        <a:p>
          <a:r>
            <a:rPr lang="en-US" dirty="0">
              <a:solidFill>
                <a:schemeClr val="tx2">
                  <a:lumMod val="25000"/>
                </a:schemeClr>
              </a:solidFill>
            </a:rPr>
            <a:t>VERSIONE 0.3.0</a:t>
          </a:r>
        </a:p>
      </dgm:t>
    </dgm:pt>
    <dgm:pt modelId="{3C51FD4F-472B-4A10-9FA3-A8F239648192}" type="parTrans" cxnId="{C2E24573-176A-4D29-8E9F-98E87429A928}">
      <dgm:prSet/>
      <dgm:spPr/>
      <dgm:t>
        <a:bodyPr/>
        <a:lstStyle/>
        <a:p>
          <a:endParaRPr lang="en-US"/>
        </a:p>
      </dgm:t>
    </dgm:pt>
    <dgm:pt modelId="{31BC52C7-1A70-4B63-9EF9-9BB6F0677945}" type="sibTrans" cxnId="{C2E24573-176A-4D29-8E9F-98E87429A928}">
      <dgm:prSet/>
      <dgm:spPr/>
      <dgm:t>
        <a:bodyPr/>
        <a:lstStyle/>
        <a:p>
          <a:endParaRPr lang="en-US"/>
        </a:p>
      </dgm:t>
    </dgm:pt>
    <dgm:pt modelId="{A504F721-4275-4139-A670-075299CF5685}">
      <dgm:prSet phldrT="[Text]"/>
      <dgm:spPr/>
      <dgm:t>
        <a:bodyPr/>
        <a:lstStyle/>
        <a:p>
          <a:r>
            <a:rPr lang="en-US" dirty="0">
              <a:solidFill>
                <a:schemeClr val="tx2">
                  <a:lumMod val="25000"/>
                </a:schemeClr>
              </a:solidFill>
            </a:rPr>
            <a:t>INCONGRUENZE TRA DOCUMENTAZIONE E BUILD</a:t>
          </a:r>
        </a:p>
      </dgm:t>
    </dgm:pt>
    <dgm:pt modelId="{17F08149-8321-4002-98F0-0AE8EEAB6D99}" type="parTrans" cxnId="{6D9F52F2-7BC0-4BD6-AB4E-EDBEBF82B7E3}">
      <dgm:prSet/>
      <dgm:spPr/>
      <dgm:t>
        <a:bodyPr/>
        <a:lstStyle/>
        <a:p>
          <a:endParaRPr lang="en-US"/>
        </a:p>
      </dgm:t>
    </dgm:pt>
    <dgm:pt modelId="{2D125CB5-0D63-4333-ADA9-010F4D156AFB}" type="sibTrans" cxnId="{6D9F52F2-7BC0-4BD6-AB4E-EDBEBF82B7E3}">
      <dgm:prSet/>
      <dgm:spPr/>
      <dgm:t>
        <a:bodyPr/>
        <a:lstStyle/>
        <a:p>
          <a:endParaRPr lang="en-US"/>
        </a:p>
      </dgm:t>
    </dgm:pt>
    <dgm:pt modelId="{D6CEF49E-38A5-4D09-9D96-F45400E808C6}">
      <dgm:prSet phldrT="[Text]"/>
      <dgm:spPr/>
      <dgm:t>
        <a:bodyPr/>
        <a:lstStyle/>
        <a:p>
          <a:r>
            <a:rPr lang="en-US" sz="3400" dirty="0">
              <a:solidFill>
                <a:schemeClr val="tx2"/>
              </a:solidFill>
            </a:rPr>
            <a:t>MXNET</a:t>
          </a:r>
        </a:p>
      </dgm:t>
    </dgm:pt>
    <dgm:pt modelId="{068270DC-A31B-411A-9162-3832AC22D606}" type="parTrans" cxnId="{924179B2-7618-42A1-AAA2-BDA3BFD6BD49}">
      <dgm:prSet/>
      <dgm:spPr/>
      <dgm:t>
        <a:bodyPr/>
        <a:lstStyle/>
        <a:p>
          <a:endParaRPr lang="en-US"/>
        </a:p>
      </dgm:t>
    </dgm:pt>
    <dgm:pt modelId="{D83C7CA3-47AC-4445-A943-82B7760B0D39}" type="sibTrans" cxnId="{924179B2-7618-42A1-AAA2-BDA3BFD6BD49}">
      <dgm:prSet/>
      <dgm:spPr/>
      <dgm:t>
        <a:bodyPr/>
        <a:lstStyle/>
        <a:p>
          <a:endParaRPr lang="en-US"/>
        </a:p>
      </dgm:t>
    </dgm:pt>
    <dgm:pt modelId="{44043FBA-F75D-49E7-9E33-02FFF5E5E3DE}">
      <dgm:prSet phldrT="[Text]"/>
      <dgm:spPr/>
      <dgm:t>
        <a:bodyPr/>
        <a:lstStyle/>
        <a:p>
          <a:r>
            <a:rPr lang="en-US" dirty="0">
              <a:solidFill>
                <a:schemeClr val="tx2">
                  <a:lumMod val="25000"/>
                </a:schemeClr>
              </a:solidFill>
            </a:rPr>
            <a:t>TOOLKIT DI ALTO LIVELLO DISPONIBILE SOLO IN PYTHON</a:t>
          </a:r>
        </a:p>
      </dgm:t>
    </dgm:pt>
    <dgm:pt modelId="{5337DB6F-B5BF-487E-95B6-1E690B573A63}" type="parTrans" cxnId="{76D7A4C1-3AB8-4567-8FE2-E460FE1E1D74}">
      <dgm:prSet/>
      <dgm:spPr/>
      <dgm:t>
        <a:bodyPr/>
        <a:lstStyle/>
        <a:p>
          <a:endParaRPr lang="en-US"/>
        </a:p>
      </dgm:t>
    </dgm:pt>
    <dgm:pt modelId="{5B5D708E-60CD-4F5D-9908-C6B080409A52}" type="sibTrans" cxnId="{76D7A4C1-3AB8-4567-8FE2-E460FE1E1D74}">
      <dgm:prSet/>
      <dgm:spPr/>
      <dgm:t>
        <a:bodyPr/>
        <a:lstStyle/>
        <a:p>
          <a:endParaRPr lang="en-US"/>
        </a:p>
      </dgm:t>
    </dgm:pt>
    <dgm:pt modelId="{AFD480FD-1FEE-4C73-91A1-12BC1864E3CC}">
      <dgm:prSet phldrT="[Text]"/>
      <dgm:spPr/>
      <dgm:t>
        <a:bodyPr/>
        <a:lstStyle/>
        <a:p>
          <a:r>
            <a:rPr lang="en-US" sz="3400" dirty="0">
              <a:solidFill>
                <a:schemeClr val="tx2"/>
              </a:solidFill>
            </a:rPr>
            <a:t>TRAINING</a:t>
          </a:r>
        </a:p>
      </dgm:t>
    </dgm:pt>
    <dgm:pt modelId="{7D7DAFD3-74DF-463B-A3DC-8FDA08D7DE42}" type="parTrans" cxnId="{50611D74-6D91-4FDC-83E9-C92E6C5F5032}">
      <dgm:prSet/>
      <dgm:spPr/>
      <dgm:t>
        <a:bodyPr/>
        <a:lstStyle/>
        <a:p>
          <a:endParaRPr lang="en-US"/>
        </a:p>
      </dgm:t>
    </dgm:pt>
    <dgm:pt modelId="{AD486647-E191-48D2-8361-9981344025ED}" type="sibTrans" cxnId="{50611D74-6D91-4FDC-83E9-C92E6C5F5032}">
      <dgm:prSet/>
      <dgm:spPr/>
      <dgm:t>
        <a:bodyPr/>
        <a:lstStyle/>
        <a:p>
          <a:endParaRPr lang="en-US"/>
        </a:p>
      </dgm:t>
    </dgm:pt>
    <dgm:pt modelId="{4D27EE56-3C6F-47A6-AC9E-B98B1A93FC3D}">
      <dgm:prSet phldrT="[Text]"/>
      <dgm:spPr/>
      <dgm:t>
        <a:bodyPr/>
        <a:lstStyle/>
        <a:p>
          <a:r>
            <a:rPr lang="en-US" dirty="0">
              <a:solidFill>
                <a:schemeClr val="tx2">
                  <a:lumMod val="25000"/>
                </a:schemeClr>
              </a:solidFill>
            </a:rPr>
            <a:t>PROCESSO MOLTO DISPENDIOSO</a:t>
          </a:r>
        </a:p>
      </dgm:t>
    </dgm:pt>
    <dgm:pt modelId="{8415C187-48E2-4E98-AF7C-18B11166A470}" type="parTrans" cxnId="{619BB8D5-9407-4519-9988-BFFF3AEC9BEF}">
      <dgm:prSet/>
      <dgm:spPr/>
      <dgm:t>
        <a:bodyPr/>
        <a:lstStyle/>
        <a:p>
          <a:endParaRPr lang="en-US"/>
        </a:p>
      </dgm:t>
    </dgm:pt>
    <dgm:pt modelId="{2A8C1A0C-0243-401D-8FE1-6A6FEDF254C0}" type="sibTrans" cxnId="{619BB8D5-9407-4519-9988-BFFF3AEC9BEF}">
      <dgm:prSet/>
      <dgm:spPr/>
      <dgm:t>
        <a:bodyPr/>
        <a:lstStyle/>
        <a:p>
          <a:endParaRPr lang="en-US"/>
        </a:p>
      </dgm:t>
    </dgm:pt>
    <dgm:pt modelId="{10544A1D-A662-4CD6-9511-2305DB17BB50}">
      <dgm:prSet phldrT="[Text]"/>
      <dgm:spPr/>
      <dgm:t>
        <a:bodyPr/>
        <a:lstStyle/>
        <a:p>
          <a:r>
            <a:rPr lang="en-US" dirty="0">
              <a:solidFill>
                <a:schemeClr val="tx2">
                  <a:lumMod val="25000"/>
                </a:schemeClr>
              </a:solidFill>
            </a:rPr>
            <a:t>SENZA GPU RICHIEDE GIORNI</a:t>
          </a:r>
        </a:p>
      </dgm:t>
    </dgm:pt>
    <dgm:pt modelId="{8003A59C-67E8-49E4-B122-FBE072ACEC81}" type="parTrans" cxnId="{FD336540-ECB7-4680-A247-ADF49AF3DA2B}">
      <dgm:prSet/>
      <dgm:spPr/>
      <dgm:t>
        <a:bodyPr/>
        <a:lstStyle/>
        <a:p>
          <a:endParaRPr lang="en-US"/>
        </a:p>
      </dgm:t>
    </dgm:pt>
    <dgm:pt modelId="{8B42B73F-57C1-482A-81C0-5B7F75CA4F97}" type="sibTrans" cxnId="{FD336540-ECB7-4680-A247-ADF49AF3DA2B}">
      <dgm:prSet/>
      <dgm:spPr/>
      <dgm:t>
        <a:bodyPr/>
        <a:lstStyle/>
        <a:p>
          <a:endParaRPr lang="en-US"/>
        </a:p>
      </dgm:t>
    </dgm:pt>
    <dgm:pt modelId="{2D322924-7350-4C0A-80E9-EAA830BE9D78}">
      <dgm:prSet phldrT="[Text]"/>
      <dgm:spPr/>
      <dgm:t>
        <a:bodyPr/>
        <a:lstStyle/>
        <a:p>
          <a:r>
            <a:rPr lang="en-US" dirty="0">
              <a:solidFill>
                <a:schemeClr val="tx2">
                  <a:lumMod val="25000"/>
                </a:schemeClr>
              </a:solidFill>
            </a:rPr>
            <a:t>UN DATASET È COMPOSTO DA MIGLIAIA DI IMMAGINI</a:t>
          </a:r>
        </a:p>
      </dgm:t>
    </dgm:pt>
    <dgm:pt modelId="{BB7997EC-8564-40EA-AF42-43893D2E7E84}" type="parTrans" cxnId="{817C2830-69BB-4943-A6C7-77E87058BD12}">
      <dgm:prSet/>
      <dgm:spPr/>
    </dgm:pt>
    <dgm:pt modelId="{AAF1DD5D-A66D-4CD1-8708-7C93151338BC}" type="sibTrans" cxnId="{817C2830-69BB-4943-A6C7-77E87058BD12}">
      <dgm:prSet/>
      <dgm:spPr/>
    </dgm:pt>
    <dgm:pt modelId="{6BFE5863-8D9B-4CD1-AF4B-2193ED4C9933}">
      <dgm:prSet phldrT="[Text]"/>
      <dgm:spPr/>
      <dgm:t>
        <a:bodyPr/>
        <a:lstStyle/>
        <a:p>
          <a:r>
            <a:rPr lang="en-US" dirty="0">
              <a:solidFill>
                <a:schemeClr val="tx2">
                  <a:lumMod val="25000"/>
                </a:schemeClr>
              </a:solidFill>
            </a:rPr>
            <a:t>GLUON CV RICHIEDE MXNET VERSIONE 1.3.0</a:t>
          </a:r>
        </a:p>
      </dgm:t>
    </dgm:pt>
    <dgm:pt modelId="{2B2DA3A8-847C-416D-AED3-1707EBF6FFD8}" type="parTrans" cxnId="{F91540B4-6E4D-4EB8-AB50-6E3CAAAA2962}">
      <dgm:prSet/>
      <dgm:spPr/>
    </dgm:pt>
    <dgm:pt modelId="{64A829E9-D4F5-4AE9-A66C-AE1EC39201A0}" type="sibTrans" cxnId="{F91540B4-6E4D-4EB8-AB50-6E3CAAAA2962}">
      <dgm:prSet/>
      <dgm:spPr/>
    </dgm:pt>
    <dgm:pt modelId="{E9A9042D-C672-4AB2-9DA4-939703F767E2}">
      <dgm:prSet phldrT="[Text]"/>
      <dgm:spPr/>
      <dgm:t>
        <a:bodyPr/>
        <a:lstStyle/>
        <a:p>
          <a:r>
            <a:rPr lang="en-US" dirty="0">
              <a:solidFill>
                <a:schemeClr val="tx2">
                  <a:lumMod val="25000"/>
                </a:schemeClr>
              </a:solidFill>
            </a:rPr>
            <a:t>ESIGENZE HARDWARE NON TRASCURABILI</a:t>
          </a:r>
        </a:p>
      </dgm:t>
    </dgm:pt>
    <dgm:pt modelId="{0D547438-6256-4FF3-A26C-B95197CD71BC}" type="parTrans" cxnId="{DDEECD1E-2612-4855-B341-FBB8522FAB19}">
      <dgm:prSet/>
      <dgm:spPr/>
    </dgm:pt>
    <dgm:pt modelId="{F312F4E5-3785-4D80-9B46-9E05BA9AC127}" type="sibTrans" cxnId="{DDEECD1E-2612-4855-B341-FBB8522FAB19}">
      <dgm:prSet/>
      <dgm:spPr/>
    </dgm:pt>
    <dgm:pt modelId="{DD37FCA0-9CF7-4076-92A1-B4958B5631A8}" type="pres">
      <dgm:prSet presAssocID="{71CA8E5A-38C5-40EC-82F8-750D63DF9A9A}" presName="list" presStyleCnt="0">
        <dgm:presLayoutVars>
          <dgm:dir/>
          <dgm:animLvl val="lvl"/>
        </dgm:presLayoutVars>
      </dgm:prSet>
      <dgm:spPr/>
    </dgm:pt>
    <dgm:pt modelId="{2780BCBD-954C-46D6-85B8-28DA515BFD05}" type="pres">
      <dgm:prSet presAssocID="{54425CFB-63F0-4DCE-A757-A8CA8594382D}" presName="posSpace" presStyleCnt="0"/>
      <dgm:spPr/>
    </dgm:pt>
    <dgm:pt modelId="{D9E255BA-144E-4E7D-BFFD-D1448B156969}" type="pres">
      <dgm:prSet presAssocID="{54425CFB-63F0-4DCE-A757-A8CA8594382D}" presName="vertFlow" presStyleCnt="0"/>
      <dgm:spPr/>
    </dgm:pt>
    <dgm:pt modelId="{85253F59-5854-4EED-BC3E-3AAA0E50F9C9}" type="pres">
      <dgm:prSet presAssocID="{54425CFB-63F0-4DCE-A757-A8CA8594382D}" presName="topSpace" presStyleCnt="0"/>
      <dgm:spPr/>
    </dgm:pt>
    <dgm:pt modelId="{E38F3877-9376-4713-9CCC-E5B5A09C5412}" type="pres">
      <dgm:prSet presAssocID="{54425CFB-63F0-4DCE-A757-A8CA8594382D}" presName="firstComp" presStyleCnt="0"/>
      <dgm:spPr/>
    </dgm:pt>
    <dgm:pt modelId="{DB299230-2E8E-454B-BA18-1D94BFA50EC5}" type="pres">
      <dgm:prSet presAssocID="{54425CFB-63F0-4DCE-A757-A8CA8594382D}" presName="firstChild" presStyleLbl="bgAccFollowNode1" presStyleIdx="0" presStyleCnt="8"/>
      <dgm:spPr/>
    </dgm:pt>
    <dgm:pt modelId="{E703FC8B-6199-4E68-99E3-C2C9B8342939}" type="pres">
      <dgm:prSet presAssocID="{54425CFB-63F0-4DCE-A757-A8CA8594382D}" presName="firstChildTx" presStyleLbl="bgAccFollowNode1" presStyleIdx="0" presStyleCnt="8">
        <dgm:presLayoutVars>
          <dgm:bulletEnabled val="1"/>
        </dgm:presLayoutVars>
      </dgm:prSet>
      <dgm:spPr/>
    </dgm:pt>
    <dgm:pt modelId="{B2196818-5D7B-4D3F-A9FC-1DF697817635}" type="pres">
      <dgm:prSet presAssocID="{A504F721-4275-4139-A670-075299CF5685}" presName="comp" presStyleCnt="0"/>
      <dgm:spPr/>
    </dgm:pt>
    <dgm:pt modelId="{B6B849B0-315C-401D-B2D4-26776E392EA3}" type="pres">
      <dgm:prSet presAssocID="{A504F721-4275-4139-A670-075299CF5685}" presName="child" presStyleLbl="bgAccFollowNode1" presStyleIdx="1" presStyleCnt="8"/>
      <dgm:spPr/>
    </dgm:pt>
    <dgm:pt modelId="{0CC5636F-FBC2-4A8F-8965-FD75E6166C2C}" type="pres">
      <dgm:prSet presAssocID="{A504F721-4275-4139-A670-075299CF5685}" presName="childTx" presStyleLbl="bgAccFollowNode1" presStyleIdx="1" presStyleCnt="8">
        <dgm:presLayoutVars>
          <dgm:bulletEnabled val="1"/>
        </dgm:presLayoutVars>
      </dgm:prSet>
      <dgm:spPr/>
    </dgm:pt>
    <dgm:pt modelId="{3D12F14C-5852-4B48-AE04-E0C3CE4D7BED}" type="pres">
      <dgm:prSet presAssocID="{6BFE5863-8D9B-4CD1-AF4B-2193ED4C9933}" presName="comp" presStyleCnt="0"/>
      <dgm:spPr/>
    </dgm:pt>
    <dgm:pt modelId="{DA16A954-BDAE-4593-B304-E8F27BA63E54}" type="pres">
      <dgm:prSet presAssocID="{6BFE5863-8D9B-4CD1-AF4B-2193ED4C9933}" presName="child" presStyleLbl="bgAccFollowNode1" presStyleIdx="2" presStyleCnt="8"/>
      <dgm:spPr/>
    </dgm:pt>
    <dgm:pt modelId="{0C7512ED-F23D-434B-931F-1EEB660969C7}" type="pres">
      <dgm:prSet presAssocID="{6BFE5863-8D9B-4CD1-AF4B-2193ED4C9933}" presName="childTx" presStyleLbl="bgAccFollowNode1" presStyleIdx="2" presStyleCnt="8">
        <dgm:presLayoutVars>
          <dgm:bulletEnabled val="1"/>
        </dgm:presLayoutVars>
      </dgm:prSet>
      <dgm:spPr/>
    </dgm:pt>
    <dgm:pt modelId="{F7C5C354-2E4F-40E9-8165-F6F61671748C}" type="pres">
      <dgm:prSet presAssocID="{54425CFB-63F0-4DCE-A757-A8CA8594382D}" presName="negSpace" presStyleCnt="0"/>
      <dgm:spPr/>
    </dgm:pt>
    <dgm:pt modelId="{A5322158-BBEC-4815-8C00-B0B449B0D4E1}" type="pres">
      <dgm:prSet presAssocID="{54425CFB-63F0-4DCE-A757-A8CA8594382D}" presName="circle" presStyleLbl="node1" presStyleIdx="0" presStyleCnt="3"/>
      <dgm:spPr/>
    </dgm:pt>
    <dgm:pt modelId="{4E523794-7B7E-42B7-AD0D-C16B409822A6}" type="pres">
      <dgm:prSet presAssocID="{E27A56D4-B0E4-46DC-ACA2-49D05DD49631}" presName="transSpace" presStyleCnt="0"/>
      <dgm:spPr/>
    </dgm:pt>
    <dgm:pt modelId="{BA787287-51C3-42C4-BA3E-D8CC1B531ED2}" type="pres">
      <dgm:prSet presAssocID="{D6CEF49E-38A5-4D09-9D96-F45400E808C6}" presName="posSpace" presStyleCnt="0"/>
      <dgm:spPr/>
    </dgm:pt>
    <dgm:pt modelId="{C40441DE-3BE6-4E71-A8CC-5DE73B108DB8}" type="pres">
      <dgm:prSet presAssocID="{D6CEF49E-38A5-4D09-9D96-F45400E808C6}" presName="vertFlow" presStyleCnt="0"/>
      <dgm:spPr/>
    </dgm:pt>
    <dgm:pt modelId="{1C36E6A6-A429-431C-B20E-A0BC8070B170}" type="pres">
      <dgm:prSet presAssocID="{D6CEF49E-38A5-4D09-9D96-F45400E808C6}" presName="topSpace" presStyleCnt="0"/>
      <dgm:spPr/>
    </dgm:pt>
    <dgm:pt modelId="{239DD443-7639-41DD-B649-D8FEB0B91978}" type="pres">
      <dgm:prSet presAssocID="{D6CEF49E-38A5-4D09-9D96-F45400E808C6}" presName="firstComp" presStyleCnt="0"/>
      <dgm:spPr/>
    </dgm:pt>
    <dgm:pt modelId="{1095DB7F-3600-4B18-96D7-3267801F0498}" type="pres">
      <dgm:prSet presAssocID="{D6CEF49E-38A5-4D09-9D96-F45400E808C6}" presName="firstChild" presStyleLbl="bgAccFollowNode1" presStyleIdx="3" presStyleCnt="8"/>
      <dgm:spPr/>
    </dgm:pt>
    <dgm:pt modelId="{CB981230-F67F-4C47-B33A-7A208FC89068}" type="pres">
      <dgm:prSet presAssocID="{D6CEF49E-38A5-4D09-9D96-F45400E808C6}" presName="firstChildTx" presStyleLbl="bgAccFollowNode1" presStyleIdx="3" presStyleCnt="8">
        <dgm:presLayoutVars>
          <dgm:bulletEnabled val="1"/>
        </dgm:presLayoutVars>
      </dgm:prSet>
      <dgm:spPr/>
    </dgm:pt>
    <dgm:pt modelId="{CA1C8E59-3557-4B22-999E-F9B46D42B776}" type="pres">
      <dgm:prSet presAssocID="{E9A9042D-C672-4AB2-9DA4-939703F767E2}" presName="comp" presStyleCnt="0"/>
      <dgm:spPr/>
    </dgm:pt>
    <dgm:pt modelId="{7C3D8E52-997B-4AFC-B864-F9F50DB0A812}" type="pres">
      <dgm:prSet presAssocID="{E9A9042D-C672-4AB2-9DA4-939703F767E2}" presName="child" presStyleLbl="bgAccFollowNode1" presStyleIdx="4" presStyleCnt="8"/>
      <dgm:spPr/>
    </dgm:pt>
    <dgm:pt modelId="{0480D124-8200-440E-BD63-63907DD0B9CB}" type="pres">
      <dgm:prSet presAssocID="{E9A9042D-C672-4AB2-9DA4-939703F767E2}" presName="childTx" presStyleLbl="bgAccFollowNode1" presStyleIdx="4" presStyleCnt="8">
        <dgm:presLayoutVars>
          <dgm:bulletEnabled val="1"/>
        </dgm:presLayoutVars>
      </dgm:prSet>
      <dgm:spPr/>
    </dgm:pt>
    <dgm:pt modelId="{1577ED53-AF3A-4605-B05B-A1DD7FA2B5D5}" type="pres">
      <dgm:prSet presAssocID="{D6CEF49E-38A5-4D09-9D96-F45400E808C6}" presName="negSpace" presStyleCnt="0"/>
      <dgm:spPr/>
    </dgm:pt>
    <dgm:pt modelId="{3157A814-BDC3-4A3A-9CD6-177FF230E83C}" type="pres">
      <dgm:prSet presAssocID="{D6CEF49E-38A5-4D09-9D96-F45400E808C6}" presName="circle" presStyleLbl="node1" presStyleIdx="1" presStyleCnt="3"/>
      <dgm:spPr/>
    </dgm:pt>
    <dgm:pt modelId="{9AA8B37D-90D3-412A-9ECA-D6234D8A7F82}" type="pres">
      <dgm:prSet presAssocID="{D83C7CA3-47AC-4445-A943-82B7760B0D39}" presName="transSpace" presStyleCnt="0"/>
      <dgm:spPr/>
    </dgm:pt>
    <dgm:pt modelId="{A694E6C5-B1A2-49EB-B6F7-6C5E3AB61790}" type="pres">
      <dgm:prSet presAssocID="{AFD480FD-1FEE-4C73-91A1-12BC1864E3CC}" presName="posSpace" presStyleCnt="0"/>
      <dgm:spPr/>
    </dgm:pt>
    <dgm:pt modelId="{1C952369-6CF0-41E7-8842-7524D00B1878}" type="pres">
      <dgm:prSet presAssocID="{AFD480FD-1FEE-4C73-91A1-12BC1864E3CC}" presName="vertFlow" presStyleCnt="0"/>
      <dgm:spPr/>
    </dgm:pt>
    <dgm:pt modelId="{46DD388D-6D34-4D9F-A33D-70307371C6FC}" type="pres">
      <dgm:prSet presAssocID="{AFD480FD-1FEE-4C73-91A1-12BC1864E3CC}" presName="topSpace" presStyleCnt="0"/>
      <dgm:spPr/>
    </dgm:pt>
    <dgm:pt modelId="{640643CA-A56E-440B-A57B-E1D686EF45EF}" type="pres">
      <dgm:prSet presAssocID="{AFD480FD-1FEE-4C73-91A1-12BC1864E3CC}" presName="firstComp" presStyleCnt="0"/>
      <dgm:spPr/>
    </dgm:pt>
    <dgm:pt modelId="{350B9716-9A24-4896-B7D0-E3B010AD2DAA}" type="pres">
      <dgm:prSet presAssocID="{AFD480FD-1FEE-4C73-91A1-12BC1864E3CC}" presName="firstChild" presStyleLbl="bgAccFollowNode1" presStyleIdx="5" presStyleCnt="8"/>
      <dgm:spPr/>
    </dgm:pt>
    <dgm:pt modelId="{C7A778BB-0202-46DC-8495-87FB652CA3C6}" type="pres">
      <dgm:prSet presAssocID="{AFD480FD-1FEE-4C73-91A1-12BC1864E3CC}" presName="firstChildTx" presStyleLbl="bgAccFollowNode1" presStyleIdx="5" presStyleCnt="8">
        <dgm:presLayoutVars>
          <dgm:bulletEnabled val="1"/>
        </dgm:presLayoutVars>
      </dgm:prSet>
      <dgm:spPr/>
    </dgm:pt>
    <dgm:pt modelId="{1E7C54F6-B68E-402E-B6D0-300CB00DA4BB}" type="pres">
      <dgm:prSet presAssocID="{10544A1D-A662-4CD6-9511-2305DB17BB50}" presName="comp" presStyleCnt="0"/>
      <dgm:spPr/>
    </dgm:pt>
    <dgm:pt modelId="{D9E4C06D-FDA8-4031-A423-930BFED7DD5E}" type="pres">
      <dgm:prSet presAssocID="{10544A1D-A662-4CD6-9511-2305DB17BB50}" presName="child" presStyleLbl="bgAccFollowNode1" presStyleIdx="6" presStyleCnt="8"/>
      <dgm:spPr/>
    </dgm:pt>
    <dgm:pt modelId="{7D4DB907-D1EA-47A8-A84A-D21BF93CC339}" type="pres">
      <dgm:prSet presAssocID="{10544A1D-A662-4CD6-9511-2305DB17BB50}" presName="childTx" presStyleLbl="bgAccFollowNode1" presStyleIdx="6" presStyleCnt="8">
        <dgm:presLayoutVars>
          <dgm:bulletEnabled val="1"/>
        </dgm:presLayoutVars>
      </dgm:prSet>
      <dgm:spPr/>
    </dgm:pt>
    <dgm:pt modelId="{D845F54A-54E5-4DA9-A30E-AEFCEA070F70}" type="pres">
      <dgm:prSet presAssocID="{2D322924-7350-4C0A-80E9-EAA830BE9D78}" presName="comp" presStyleCnt="0"/>
      <dgm:spPr/>
    </dgm:pt>
    <dgm:pt modelId="{4AE77EB4-355C-4E36-8C8A-AAA2E63B0430}" type="pres">
      <dgm:prSet presAssocID="{2D322924-7350-4C0A-80E9-EAA830BE9D78}" presName="child" presStyleLbl="bgAccFollowNode1" presStyleIdx="7" presStyleCnt="8"/>
      <dgm:spPr/>
    </dgm:pt>
    <dgm:pt modelId="{B455D636-B642-4FD0-AE16-2377E37DA440}" type="pres">
      <dgm:prSet presAssocID="{2D322924-7350-4C0A-80E9-EAA830BE9D78}" presName="childTx" presStyleLbl="bgAccFollowNode1" presStyleIdx="7" presStyleCnt="8">
        <dgm:presLayoutVars>
          <dgm:bulletEnabled val="1"/>
        </dgm:presLayoutVars>
      </dgm:prSet>
      <dgm:spPr/>
    </dgm:pt>
    <dgm:pt modelId="{42070837-0FA6-404B-B9B7-DDA08A53502C}" type="pres">
      <dgm:prSet presAssocID="{AFD480FD-1FEE-4C73-91A1-12BC1864E3CC}" presName="negSpace" presStyleCnt="0"/>
      <dgm:spPr/>
    </dgm:pt>
    <dgm:pt modelId="{42A479D8-EA94-4ED3-8A6D-E1ED982AC193}" type="pres">
      <dgm:prSet presAssocID="{AFD480FD-1FEE-4C73-91A1-12BC1864E3CC}" presName="circle" presStyleLbl="node1" presStyleIdx="2" presStyleCnt="3"/>
      <dgm:spPr/>
    </dgm:pt>
  </dgm:ptLst>
  <dgm:cxnLst>
    <dgm:cxn modelId="{9758B903-D864-4D51-ACD0-437D284385E2}" type="presOf" srcId="{A504F721-4275-4139-A670-075299CF5685}" destId="{0CC5636F-FBC2-4A8F-8965-FD75E6166C2C}" srcOrd="1" destOrd="0" presId="urn:microsoft.com/office/officeart/2005/8/layout/hList9"/>
    <dgm:cxn modelId="{DAB7A00C-ED72-4BAE-A68B-53E808148499}" type="presOf" srcId="{D6CEF49E-38A5-4D09-9D96-F45400E808C6}" destId="{3157A814-BDC3-4A3A-9CD6-177FF230E83C}" srcOrd="0" destOrd="0" presId="urn:microsoft.com/office/officeart/2005/8/layout/hList9"/>
    <dgm:cxn modelId="{DDEECD1E-2612-4855-B341-FBB8522FAB19}" srcId="{D6CEF49E-38A5-4D09-9D96-F45400E808C6}" destId="{E9A9042D-C672-4AB2-9DA4-939703F767E2}" srcOrd="1" destOrd="0" parTransId="{0D547438-6256-4FF3-A26C-B95197CD71BC}" sibTransId="{F312F4E5-3785-4D80-9B46-9E05BA9AC127}"/>
    <dgm:cxn modelId="{4CA24A20-71D4-4353-B84E-CAB25FDF8681}" type="presOf" srcId="{2D322924-7350-4C0A-80E9-EAA830BE9D78}" destId="{4AE77EB4-355C-4E36-8C8A-AAA2E63B0430}" srcOrd="0" destOrd="0" presId="urn:microsoft.com/office/officeart/2005/8/layout/hList9"/>
    <dgm:cxn modelId="{8F4F2F21-AF60-4A79-80D5-9347550EEA65}" type="presOf" srcId="{2D322924-7350-4C0A-80E9-EAA830BE9D78}" destId="{B455D636-B642-4FD0-AE16-2377E37DA440}" srcOrd="1" destOrd="0" presId="urn:microsoft.com/office/officeart/2005/8/layout/hList9"/>
    <dgm:cxn modelId="{EF61A122-7D74-4AB3-BDE4-C87D2F633E32}" type="presOf" srcId="{54425CFB-63F0-4DCE-A757-A8CA8594382D}" destId="{A5322158-BBEC-4815-8C00-B0B449B0D4E1}" srcOrd="0" destOrd="0" presId="urn:microsoft.com/office/officeart/2005/8/layout/hList9"/>
    <dgm:cxn modelId="{2864D928-B3AE-4D1C-905A-2B490B6F4607}" type="presOf" srcId="{4D27EE56-3C6F-47A6-AC9E-B98B1A93FC3D}" destId="{C7A778BB-0202-46DC-8495-87FB652CA3C6}" srcOrd="1" destOrd="0" presId="urn:microsoft.com/office/officeart/2005/8/layout/hList9"/>
    <dgm:cxn modelId="{817C2830-69BB-4943-A6C7-77E87058BD12}" srcId="{AFD480FD-1FEE-4C73-91A1-12BC1864E3CC}" destId="{2D322924-7350-4C0A-80E9-EAA830BE9D78}" srcOrd="2" destOrd="0" parTransId="{BB7997EC-8564-40EA-AF42-43893D2E7E84}" sibTransId="{AAF1DD5D-A66D-4CD1-8708-7C93151338BC}"/>
    <dgm:cxn modelId="{FD336540-ECB7-4680-A247-ADF49AF3DA2B}" srcId="{AFD480FD-1FEE-4C73-91A1-12BC1864E3CC}" destId="{10544A1D-A662-4CD6-9511-2305DB17BB50}" srcOrd="1" destOrd="0" parTransId="{8003A59C-67E8-49E4-B122-FBE072ACEC81}" sibTransId="{8B42B73F-57C1-482A-81C0-5B7F75CA4F97}"/>
    <dgm:cxn modelId="{B8AD2D5D-F721-4870-BA38-3DF4BBA6DF3F}" type="presOf" srcId="{10544A1D-A662-4CD6-9511-2305DB17BB50}" destId="{7D4DB907-D1EA-47A8-A84A-D21BF93CC339}" srcOrd="1" destOrd="0" presId="urn:microsoft.com/office/officeart/2005/8/layout/hList9"/>
    <dgm:cxn modelId="{2729C449-5E0C-43B4-BCBC-DD48BCFC589B}" type="presOf" srcId="{44043FBA-F75D-49E7-9E33-02FFF5E5E3DE}" destId="{1095DB7F-3600-4B18-96D7-3267801F0498}" srcOrd="0" destOrd="0" presId="urn:microsoft.com/office/officeart/2005/8/layout/hList9"/>
    <dgm:cxn modelId="{2B82F949-D862-4BB2-AB55-DCB5AA7ECE58}" type="presOf" srcId="{AFD480FD-1FEE-4C73-91A1-12BC1864E3CC}" destId="{42A479D8-EA94-4ED3-8A6D-E1ED982AC193}" srcOrd="0" destOrd="0" presId="urn:microsoft.com/office/officeart/2005/8/layout/hList9"/>
    <dgm:cxn modelId="{1A348F6D-DCF9-4D8D-81C5-4132F5B6186B}" type="presOf" srcId="{10544A1D-A662-4CD6-9511-2305DB17BB50}" destId="{D9E4C06D-FDA8-4031-A423-930BFED7DD5E}" srcOrd="0" destOrd="0" presId="urn:microsoft.com/office/officeart/2005/8/layout/hList9"/>
    <dgm:cxn modelId="{E0745772-1C82-4E3D-8689-C9AED0EA5EA4}" type="presOf" srcId="{1D986915-8A5F-488D-936B-B780FAFD003E}" destId="{DB299230-2E8E-454B-BA18-1D94BFA50EC5}" srcOrd="0" destOrd="0" presId="urn:microsoft.com/office/officeart/2005/8/layout/hList9"/>
    <dgm:cxn modelId="{C2E24573-176A-4D29-8E9F-98E87429A928}" srcId="{54425CFB-63F0-4DCE-A757-A8CA8594382D}" destId="{1D986915-8A5F-488D-936B-B780FAFD003E}" srcOrd="0" destOrd="0" parTransId="{3C51FD4F-472B-4A10-9FA3-A8F239648192}" sibTransId="{31BC52C7-1A70-4B63-9EF9-9BB6F0677945}"/>
    <dgm:cxn modelId="{50611D74-6D91-4FDC-83E9-C92E6C5F5032}" srcId="{71CA8E5A-38C5-40EC-82F8-750D63DF9A9A}" destId="{AFD480FD-1FEE-4C73-91A1-12BC1864E3CC}" srcOrd="2" destOrd="0" parTransId="{7D7DAFD3-74DF-463B-A3DC-8FDA08D7DE42}" sibTransId="{AD486647-E191-48D2-8361-9981344025ED}"/>
    <dgm:cxn modelId="{DB0B508B-14F0-4B01-865B-59D113389939}" type="presOf" srcId="{1D986915-8A5F-488D-936B-B780FAFD003E}" destId="{E703FC8B-6199-4E68-99E3-C2C9B8342939}" srcOrd="1" destOrd="0" presId="urn:microsoft.com/office/officeart/2005/8/layout/hList9"/>
    <dgm:cxn modelId="{E8F39096-7AEB-4E19-9B16-3CDF08014B0F}" type="presOf" srcId="{6BFE5863-8D9B-4CD1-AF4B-2193ED4C9933}" destId="{0C7512ED-F23D-434B-931F-1EEB660969C7}" srcOrd="1" destOrd="0" presId="urn:microsoft.com/office/officeart/2005/8/layout/hList9"/>
    <dgm:cxn modelId="{4BA449AB-FEB0-42A0-8628-39186A00D82A}" type="presOf" srcId="{6BFE5863-8D9B-4CD1-AF4B-2193ED4C9933}" destId="{DA16A954-BDAE-4593-B304-E8F27BA63E54}" srcOrd="0" destOrd="0" presId="urn:microsoft.com/office/officeart/2005/8/layout/hList9"/>
    <dgm:cxn modelId="{F8E9D3B1-FAF6-482E-A8E1-972D3F17F282}" type="presOf" srcId="{E9A9042D-C672-4AB2-9DA4-939703F767E2}" destId="{7C3D8E52-997B-4AFC-B864-F9F50DB0A812}" srcOrd="0" destOrd="0" presId="urn:microsoft.com/office/officeart/2005/8/layout/hList9"/>
    <dgm:cxn modelId="{924179B2-7618-42A1-AAA2-BDA3BFD6BD49}" srcId="{71CA8E5A-38C5-40EC-82F8-750D63DF9A9A}" destId="{D6CEF49E-38A5-4D09-9D96-F45400E808C6}" srcOrd="1" destOrd="0" parTransId="{068270DC-A31B-411A-9162-3832AC22D606}" sibTransId="{D83C7CA3-47AC-4445-A943-82B7760B0D39}"/>
    <dgm:cxn modelId="{F91540B4-6E4D-4EB8-AB50-6E3CAAAA2962}" srcId="{54425CFB-63F0-4DCE-A757-A8CA8594382D}" destId="{6BFE5863-8D9B-4CD1-AF4B-2193ED4C9933}" srcOrd="2" destOrd="0" parTransId="{2B2DA3A8-847C-416D-AED3-1707EBF6FFD8}" sibTransId="{64A829E9-D4F5-4AE9-A66C-AE1EC39201A0}"/>
    <dgm:cxn modelId="{76D7A4C1-3AB8-4567-8FE2-E460FE1E1D74}" srcId="{D6CEF49E-38A5-4D09-9D96-F45400E808C6}" destId="{44043FBA-F75D-49E7-9E33-02FFF5E5E3DE}" srcOrd="0" destOrd="0" parTransId="{5337DB6F-B5BF-487E-95B6-1E690B573A63}" sibTransId="{5B5D708E-60CD-4F5D-9908-C6B080409A52}"/>
    <dgm:cxn modelId="{A0BAE7C6-5EF4-4002-8490-06EF608457F2}" type="presOf" srcId="{A504F721-4275-4139-A670-075299CF5685}" destId="{B6B849B0-315C-401D-B2D4-26776E392EA3}" srcOrd="0" destOrd="0" presId="urn:microsoft.com/office/officeart/2005/8/layout/hList9"/>
    <dgm:cxn modelId="{619BB8D5-9407-4519-9988-BFFF3AEC9BEF}" srcId="{AFD480FD-1FEE-4C73-91A1-12BC1864E3CC}" destId="{4D27EE56-3C6F-47A6-AC9E-B98B1A93FC3D}" srcOrd="0" destOrd="0" parTransId="{8415C187-48E2-4E98-AF7C-18B11166A470}" sibTransId="{2A8C1A0C-0243-401D-8FE1-6A6FEDF254C0}"/>
    <dgm:cxn modelId="{044C5FD7-BF8C-4821-AE8E-9A25E10434AE}" type="presOf" srcId="{44043FBA-F75D-49E7-9E33-02FFF5E5E3DE}" destId="{CB981230-F67F-4C47-B33A-7A208FC89068}" srcOrd="1" destOrd="0" presId="urn:microsoft.com/office/officeart/2005/8/layout/hList9"/>
    <dgm:cxn modelId="{FFCB69D8-1FE9-47DB-8A1B-D021CFD80847}" type="presOf" srcId="{4D27EE56-3C6F-47A6-AC9E-B98B1A93FC3D}" destId="{350B9716-9A24-4896-B7D0-E3B010AD2DAA}" srcOrd="0" destOrd="0" presId="urn:microsoft.com/office/officeart/2005/8/layout/hList9"/>
    <dgm:cxn modelId="{3C29FDD9-BCE5-4F9C-BCC4-D39A4922552C}" type="presOf" srcId="{E9A9042D-C672-4AB2-9DA4-939703F767E2}" destId="{0480D124-8200-440E-BD63-63907DD0B9CB}" srcOrd="1" destOrd="0" presId="urn:microsoft.com/office/officeart/2005/8/layout/hList9"/>
    <dgm:cxn modelId="{499E20DB-02F2-4018-8563-5A82CD04C91A}" srcId="{71CA8E5A-38C5-40EC-82F8-750D63DF9A9A}" destId="{54425CFB-63F0-4DCE-A757-A8CA8594382D}" srcOrd="0" destOrd="0" parTransId="{A535BC37-2711-413F-9A3D-5BA9EE230445}" sibTransId="{E27A56D4-B0E4-46DC-ACA2-49D05DD49631}"/>
    <dgm:cxn modelId="{7B07BEEA-CF77-482B-8C2F-F4F0EA67FC20}" type="presOf" srcId="{71CA8E5A-38C5-40EC-82F8-750D63DF9A9A}" destId="{DD37FCA0-9CF7-4076-92A1-B4958B5631A8}" srcOrd="0" destOrd="0" presId="urn:microsoft.com/office/officeart/2005/8/layout/hList9"/>
    <dgm:cxn modelId="{6D9F52F2-7BC0-4BD6-AB4E-EDBEBF82B7E3}" srcId="{54425CFB-63F0-4DCE-A757-A8CA8594382D}" destId="{A504F721-4275-4139-A670-075299CF5685}" srcOrd="1" destOrd="0" parTransId="{17F08149-8321-4002-98F0-0AE8EEAB6D99}" sibTransId="{2D125CB5-0D63-4333-ADA9-010F4D156AFB}"/>
    <dgm:cxn modelId="{43BBDF05-9EC1-4455-9D71-7E3CFE3FDD4E}" type="presParOf" srcId="{DD37FCA0-9CF7-4076-92A1-B4958B5631A8}" destId="{2780BCBD-954C-46D6-85B8-28DA515BFD05}" srcOrd="0" destOrd="0" presId="urn:microsoft.com/office/officeart/2005/8/layout/hList9"/>
    <dgm:cxn modelId="{3604C76E-95AA-4A0A-8BDA-B72D3A416990}" type="presParOf" srcId="{DD37FCA0-9CF7-4076-92A1-B4958B5631A8}" destId="{D9E255BA-144E-4E7D-BFFD-D1448B156969}" srcOrd="1" destOrd="0" presId="urn:microsoft.com/office/officeart/2005/8/layout/hList9"/>
    <dgm:cxn modelId="{0591579C-8277-446F-BC3E-052768B8905C}" type="presParOf" srcId="{D9E255BA-144E-4E7D-BFFD-D1448B156969}" destId="{85253F59-5854-4EED-BC3E-3AAA0E50F9C9}" srcOrd="0" destOrd="0" presId="urn:microsoft.com/office/officeart/2005/8/layout/hList9"/>
    <dgm:cxn modelId="{180E9468-B2B2-4CC1-97DC-83D4927F9827}" type="presParOf" srcId="{D9E255BA-144E-4E7D-BFFD-D1448B156969}" destId="{E38F3877-9376-4713-9CCC-E5B5A09C5412}" srcOrd="1" destOrd="0" presId="urn:microsoft.com/office/officeart/2005/8/layout/hList9"/>
    <dgm:cxn modelId="{5C8E9DCE-07B2-4741-AD06-36716F9D426B}" type="presParOf" srcId="{E38F3877-9376-4713-9CCC-E5B5A09C5412}" destId="{DB299230-2E8E-454B-BA18-1D94BFA50EC5}" srcOrd="0" destOrd="0" presId="urn:microsoft.com/office/officeart/2005/8/layout/hList9"/>
    <dgm:cxn modelId="{088868E6-5D0C-430F-9DE4-55518E7C8E8D}" type="presParOf" srcId="{E38F3877-9376-4713-9CCC-E5B5A09C5412}" destId="{E703FC8B-6199-4E68-99E3-C2C9B8342939}" srcOrd="1" destOrd="0" presId="urn:microsoft.com/office/officeart/2005/8/layout/hList9"/>
    <dgm:cxn modelId="{24268320-9E05-4C27-A12B-6867B7661685}" type="presParOf" srcId="{D9E255BA-144E-4E7D-BFFD-D1448B156969}" destId="{B2196818-5D7B-4D3F-A9FC-1DF697817635}" srcOrd="2" destOrd="0" presId="urn:microsoft.com/office/officeart/2005/8/layout/hList9"/>
    <dgm:cxn modelId="{7C5B7628-69A8-447F-87D7-70DDE71F2E06}" type="presParOf" srcId="{B2196818-5D7B-4D3F-A9FC-1DF697817635}" destId="{B6B849B0-315C-401D-B2D4-26776E392EA3}" srcOrd="0" destOrd="0" presId="urn:microsoft.com/office/officeart/2005/8/layout/hList9"/>
    <dgm:cxn modelId="{40A8F980-53A0-4B13-A1AD-42A0BB146822}" type="presParOf" srcId="{B2196818-5D7B-4D3F-A9FC-1DF697817635}" destId="{0CC5636F-FBC2-4A8F-8965-FD75E6166C2C}" srcOrd="1" destOrd="0" presId="urn:microsoft.com/office/officeart/2005/8/layout/hList9"/>
    <dgm:cxn modelId="{B37E2DC2-303F-4265-BA2E-79CA08EFF095}" type="presParOf" srcId="{D9E255BA-144E-4E7D-BFFD-D1448B156969}" destId="{3D12F14C-5852-4B48-AE04-E0C3CE4D7BED}" srcOrd="3" destOrd="0" presId="urn:microsoft.com/office/officeart/2005/8/layout/hList9"/>
    <dgm:cxn modelId="{9C8B1167-DB45-46DA-8D4B-CE43F36ED842}" type="presParOf" srcId="{3D12F14C-5852-4B48-AE04-E0C3CE4D7BED}" destId="{DA16A954-BDAE-4593-B304-E8F27BA63E54}" srcOrd="0" destOrd="0" presId="urn:microsoft.com/office/officeart/2005/8/layout/hList9"/>
    <dgm:cxn modelId="{7FC25159-9E43-4ADA-B6E9-2BD34D1435A1}" type="presParOf" srcId="{3D12F14C-5852-4B48-AE04-E0C3CE4D7BED}" destId="{0C7512ED-F23D-434B-931F-1EEB660969C7}" srcOrd="1" destOrd="0" presId="urn:microsoft.com/office/officeart/2005/8/layout/hList9"/>
    <dgm:cxn modelId="{3CF2BF56-FCC6-403C-AB7F-0B3474EFB13F}" type="presParOf" srcId="{DD37FCA0-9CF7-4076-92A1-B4958B5631A8}" destId="{F7C5C354-2E4F-40E9-8165-F6F61671748C}" srcOrd="2" destOrd="0" presId="urn:microsoft.com/office/officeart/2005/8/layout/hList9"/>
    <dgm:cxn modelId="{9EA1AEF6-BAB2-46CB-81CF-EA2B800AD7AC}" type="presParOf" srcId="{DD37FCA0-9CF7-4076-92A1-B4958B5631A8}" destId="{A5322158-BBEC-4815-8C00-B0B449B0D4E1}" srcOrd="3" destOrd="0" presId="urn:microsoft.com/office/officeart/2005/8/layout/hList9"/>
    <dgm:cxn modelId="{FA73699E-27CD-4D99-A6FF-490398E8B378}" type="presParOf" srcId="{DD37FCA0-9CF7-4076-92A1-B4958B5631A8}" destId="{4E523794-7B7E-42B7-AD0D-C16B409822A6}" srcOrd="4" destOrd="0" presId="urn:microsoft.com/office/officeart/2005/8/layout/hList9"/>
    <dgm:cxn modelId="{7810EFFD-0BFF-419D-B913-EC03F2B5DFA2}" type="presParOf" srcId="{DD37FCA0-9CF7-4076-92A1-B4958B5631A8}" destId="{BA787287-51C3-42C4-BA3E-D8CC1B531ED2}" srcOrd="5" destOrd="0" presId="urn:microsoft.com/office/officeart/2005/8/layout/hList9"/>
    <dgm:cxn modelId="{8A7B2B06-26D5-4083-ACD4-CA0357BF4795}" type="presParOf" srcId="{DD37FCA0-9CF7-4076-92A1-B4958B5631A8}" destId="{C40441DE-3BE6-4E71-A8CC-5DE73B108DB8}" srcOrd="6" destOrd="0" presId="urn:microsoft.com/office/officeart/2005/8/layout/hList9"/>
    <dgm:cxn modelId="{0331716C-87B2-4318-AE53-9928ED1C5479}" type="presParOf" srcId="{C40441DE-3BE6-4E71-A8CC-5DE73B108DB8}" destId="{1C36E6A6-A429-431C-B20E-A0BC8070B170}" srcOrd="0" destOrd="0" presId="urn:microsoft.com/office/officeart/2005/8/layout/hList9"/>
    <dgm:cxn modelId="{8209D764-C3F1-4BF0-BBC7-A90A2F3497D4}" type="presParOf" srcId="{C40441DE-3BE6-4E71-A8CC-5DE73B108DB8}" destId="{239DD443-7639-41DD-B649-D8FEB0B91978}" srcOrd="1" destOrd="0" presId="urn:microsoft.com/office/officeart/2005/8/layout/hList9"/>
    <dgm:cxn modelId="{C7792D04-35BA-4671-BED9-7F29EF400EB6}" type="presParOf" srcId="{239DD443-7639-41DD-B649-D8FEB0B91978}" destId="{1095DB7F-3600-4B18-96D7-3267801F0498}" srcOrd="0" destOrd="0" presId="urn:microsoft.com/office/officeart/2005/8/layout/hList9"/>
    <dgm:cxn modelId="{A4843978-1B29-4D63-8781-F508BDC8B6CD}" type="presParOf" srcId="{239DD443-7639-41DD-B649-D8FEB0B91978}" destId="{CB981230-F67F-4C47-B33A-7A208FC89068}" srcOrd="1" destOrd="0" presId="urn:microsoft.com/office/officeart/2005/8/layout/hList9"/>
    <dgm:cxn modelId="{8FC27634-FEF5-465A-8F9E-B1799116E08B}" type="presParOf" srcId="{C40441DE-3BE6-4E71-A8CC-5DE73B108DB8}" destId="{CA1C8E59-3557-4B22-999E-F9B46D42B776}" srcOrd="2" destOrd="0" presId="urn:microsoft.com/office/officeart/2005/8/layout/hList9"/>
    <dgm:cxn modelId="{9A527AA5-4CD0-4568-A37F-78557508CE6E}" type="presParOf" srcId="{CA1C8E59-3557-4B22-999E-F9B46D42B776}" destId="{7C3D8E52-997B-4AFC-B864-F9F50DB0A812}" srcOrd="0" destOrd="0" presId="urn:microsoft.com/office/officeart/2005/8/layout/hList9"/>
    <dgm:cxn modelId="{BC6610A2-D434-4BA6-834E-AB87038232DD}" type="presParOf" srcId="{CA1C8E59-3557-4B22-999E-F9B46D42B776}" destId="{0480D124-8200-440E-BD63-63907DD0B9CB}" srcOrd="1" destOrd="0" presId="urn:microsoft.com/office/officeart/2005/8/layout/hList9"/>
    <dgm:cxn modelId="{CDFCB352-6330-46AC-B5C0-B1A9C4C441F0}" type="presParOf" srcId="{DD37FCA0-9CF7-4076-92A1-B4958B5631A8}" destId="{1577ED53-AF3A-4605-B05B-A1DD7FA2B5D5}" srcOrd="7" destOrd="0" presId="urn:microsoft.com/office/officeart/2005/8/layout/hList9"/>
    <dgm:cxn modelId="{860532E0-6BD2-42FA-9E3D-8376E8E04943}" type="presParOf" srcId="{DD37FCA0-9CF7-4076-92A1-B4958B5631A8}" destId="{3157A814-BDC3-4A3A-9CD6-177FF230E83C}" srcOrd="8" destOrd="0" presId="urn:microsoft.com/office/officeart/2005/8/layout/hList9"/>
    <dgm:cxn modelId="{1317919B-D80A-4FD2-A21C-708206A717FB}" type="presParOf" srcId="{DD37FCA0-9CF7-4076-92A1-B4958B5631A8}" destId="{9AA8B37D-90D3-412A-9ECA-D6234D8A7F82}" srcOrd="9" destOrd="0" presId="urn:microsoft.com/office/officeart/2005/8/layout/hList9"/>
    <dgm:cxn modelId="{6C00E352-C871-4B9F-97BC-E6752C7A3D3C}" type="presParOf" srcId="{DD37FCA0-9CF7-4076-92A1-B4958B5631A8}" destId="{A694E6C5-B1A2-49EB-B6F7-6C5E3AB61790}" srcOrd="10" destOrd="0" presId="urn:microsoft.com/office/officeart/2005/8/layout/hList9"/>
    <dgm:cxn modelId="{A6D5853E-7EAE-4166-B77B-2A76DD2CF725}" type="presParOf" srcId="{DD37FCA0-9CF7-4076-92A1-B4958B5631A8}" destId="{1C952369-6CF0-41E7-8842-7524D00B1878}" srcOrd="11" destOrd="0" presId="urn:microsoft.com/office/officeart/2005/8/layout/hList9"/>
    <dgm:cxn modelId="{2D0DEBDD-2D38-4B4D-A9CE-90FE067FD011}" type="presParOf" srcId="{1C952369-6CF0-41E7-8842-7524D00B1878}" destId="{46DD388D-6D34-4D9F-A33D-70307371C6FC}" srcOrd="0" destOrd="0" presId="urn:microsoft.com/office/officeart/2005/8/layout/hList9"/>
    <dgm:cxn modelId="{FEECC30D-7332-4D8A-B518-66F528006D99}" type="presParOf" srcId="{1C952369-6CF0-41E7-8842-7524D00B1878}" destId="{640643CA-A56E-440B-A57B-E1D686EF45EF}" srcOrd="1" destOrd="0" presId="urn:microsoft.com/office/officeart/2005/8/layout/hList9"/>
    <dgm:cxn modelId="{2AA1402A-40ED-41A6-A53E-489B67886D60}" type="presParOf" srcId="{640643CA-A56E-440B-A57B-E1D686EF45EF}" destId="{350B9716-9A24-4896-B7D0-E3B010AD2DAA}" srcOrd="0" destOrd="0" presId="urn:microsoft.com/office/officeart/2005/8/layout/hList9"/>
    <dgm:cxn modelId="{C2DC0A43-77D4-40B2-AE6E-4089CF7F8FD9}" type="presParOf" srcId="{640643CA-A56E-440B-A57B-E1D686EF45EF}" destId="{C7A778BB-0202-46DC-8495-87FB652CA3C6}" srcOrd="1" destOrd="0" presId="urn:microsoft.com/office/officeart/2005/8/layout/hList9"/>
    <dgm:cxn modelId="{CD6E0C31-A557-42BE-82AB-996739E4B86A}" type="presParOf" srcId="{1C952369-6CF0-41E7-8842-7524D00B1878}" destId="{1E7C54F6-B68E-402E-B6D0-300CB00DA4BB}" srcOrd="2" destOrd="0" presId="urn:microsoft.com/office/officeart/2005/8/layout/hList9"/>
    <dgm:cxn modelId="{88478450-1AB9-4B63-8A8D-F28C23CC734B}" type="presParOf" srcId="{1E7C54F6-B68E-402E-B6D0-300CB00DA4BB}" destId="{D9E4C06D-FDA8-4031-A423-930BFED7DD5E}" srcOrd="0" destOrd="0" presId="urn:microsoft.com/office/officeart/2005/8/layout/hList9"/>
    <dgm:cxn modelId="{437F196C-88ED-4E4D-A92E-F62B32187F11}" type="presParOf" srcId="{1E7C54F6-B68E-402E-B6D0-300CB00DA4BB}" destId="{7D4DB907-D1EA-47A8-A84A-D21BF93CC339}" srcOrd="1" destOrd="0" presId="urn:microsoft.com/office/officeart/2005/8/layout/hList9"/>
    <dgm:cxn modelId="{004D535C-2478-4037-9E75-2423B4966496}" type="presParOf" srcId="{1C952369-6CF0-41E7-8842-7524D00B1878}" destId="{D845F54A-54E5-4DA9-A30E-AEFCEA070F70}" srcOrd="3" destOrd="0" presId="urn:microsoft.com/office/officeart/2005/8/layout/hList9"/>
    <dgm:cxn modelId="{C99FC138-82EC-4D1B-8ED8-16F6947751D7}" type="presParOf" srcId="{D845F54A-54E5-4DA9-A30E-AEFCEA070F70}" destId="{4AE77EB4-355C-4E36-8C8A-AAA2E63B0430}" srcOrd="0" destOrd="0" presId="urn:microsoft.com/office/officeart/2005/8/layout/hList9"/>
    <dgm:cxn modelId="{D43C0DAC-925B-4D20-9905-A8554152C242}" type="presParOf" srcId="{D845F54A-54E5-4DA9-A30E-AEFCEA070F70}" destId="{B455D636-B642-4FD0-AE16-2377E37DA440}" srcOrd="1" destOrd="0" presId="urn:microsoft.com/office/officeart/2005/8/layout/hList9"/>
    <dgm:cxn modelId="{986F8E2B-246B-4C50-8692-C4FC489907DB}" type="presParOf" srcId="{DD37FCA0-9CF7-4076-92A1-B4958B5631A8}" destId="{42070837-0FA6-404B-B9B7-DDA08A53502C}" srcOrd="12" destOrd="0" presId="urn:microsoft.com/office/officeart/2005/8/layout/hList9"/>
    <dgm:cxn modelId="{3E2A713E-8173-420C-BAEE-531513AB0ACD}" type="presParOf" srcId="{DD37FCA0-9CF7-4076-92A1-B4958B5631A8}" destId="{42A479D8-EA94-4ED3-8A6D-E1ED982AC193}"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1BC7A-68B1-4969-8D30-913C133EC8B6}">
      <dsp:nvSpPr>
        <dsp:cNvPr id="0" name=""/>
        <dsp:cNvSpPr/>
      </dsp:nvSpPr>
      <dsp:spPr>
        <a:xfrm>
          <a:off x="2818" y="2275"/>
          <a:ext cx="3779950" cy="2271279"/>
        </a:xfrm>
        <a:prstGeom prst="roundRect">
          <a:avLst>
            <a:gd name="adj" fmla="val 10000"/>
          </a:avLst>
        </a:prstGeom>
        <a:solidFill>
          <a:schemeClr val="dk2">
            <a:hueOff val="0"/>
            <a:satOff val="0"/>
            <a:lumOff val="0"/>
            <a:alphaOff val="0"/>
          </a:schemeClr>
        </a:solidFill>
        <a:ln>
          <a:noFill/>
        </a:ln>
        <a:effectLst>
          <a:outerShdw blurRad="38100" dist="25400" dir="5400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2"/>
              </a:solidFill>
              <a:latin typeface="Futura Extra Bold"/>
            </a:rPr>
            <a:t>RILEVAZIONE IN TEMPO REALE (VIDEO)</a:t>
          </a:r>
        </a:p>
      </dsp:txBody>
      <dsp:txXfrm>
        <a:off x="69341" y="68798"/>
        <a:ext cx="3646904" cy="2138233"/>
      </dsp:txXfrm>
    </dsp:sp>
    <dsp:sp modelId="{152180F0-4634-4289-9704-7C6AF289B48C}">
      <dsp:nvSpPr>
        <dsp:cNvPr id="0" name=""/>
        <dsp:cNvSpPr/>
      </dsp:nvSpPr>
      <dsp:spPr>
        <a:xfrm>
          <a:off x="2818" y="2492407"/>
          <a:ext cx="3779950" cy="2271279"/>
        </a:xfrm>
        <a:prstGeom prst="roundRect">
          <a:avLst>
            <a:gd name="adj" fmla="val 10000"/>
          </a:avLst>
        </a:prstGeom>
        <a:solidFill>
          <a:schemeClr val="dk2">
            <a:hueOff val="0"/>
            <a:satOff val="0"/>
            <a:lumOff val="0"/>
            <a:alphaOff val="0"/>
          </a:schemeClr>
        </a:solidFill>
        <a:ln>
          <a:noFill/>
        </a:ln>
        <a:effectLst>
          <a:outerShdw blurRad="38100" dist="25400" dir="5400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2"/>
              </a:solidFill>
            </a:rPr>
            <a:t>CONTEGGIO DI ISTANZE PRESENTI IN UN'IMMAGINE</a:t>
          </a:r>
        </a:p>
      </dsp:txBody>
      <dsp:txXfrm>
        <a:off x="69341" y="2558930"/>
        <a:ext cx="3646904" cy="2138233"/>
      </dsp:txXfrm>
    </dsp:sp>
    <dsp:sp modelId="{D64EE4F9-E0B0-4962-901B-67F99E3268AE}">
      <dsp:nvSpPr>
        <dsp:cNvPr id="0" name=""/>
        <dsp:cNvSpPr/>
      </dsp:nvSpPr>
      <dsp:spPr>
        <a:xfrm>
          <a:off x="4417801" y="2275"/>
          <a:ext cx="3779950" cy="2271279"/>
        </a:xfrm>
        <a:prstGeom prst="roundRect">
          <a:avLst>
            <a:gd name="adj" fmla="val 10000"/>
          </a:avLst>
        </a:prstGeom>
        <a:solidFill>
          <a:schemeClr val="dk2">
            <a:hueOff val="0"/>
            <a:satOff val="0"/>
            <a:lumOff val="0"/>
            <a:alphaOff val="0"/>
          </a:schemeClr>
        </a:solidFill>
        <a:ln>
          <a:noFill/>
        </a:ln>
        <a:effectLst>
          <a:outerShdw blurRad="38100" dist="25400" dir="5400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2"/>
              </a:solidFill>
            </a:rPr>
            <a:t>FACE DETECTION</a:t>
          </a:r>
        </a:p>
      </dsp:txBody>
      <dsp:txXfrm>
        <a:off x="4484324" y="68798"/>
        <a:ext cx="3646904" cy="2138233"/>
      </dsp:txXfrm>
    </dsp:sp>
    <dsp:sp modelId="{928828C8-3E57-46F5-8ACC-D8D6BC6EC3B5}">
      <dsp:nvSpPr>
        <dsp:cNvPr id="0" name=""/>
        <dsp:cNvSpPr/>
      </dsp:nvSpPr>
      <dsp:spPr>
        <a:xfrm>
          <a:off x="4417801" y="2492407"/>
          <a:ext cx="3779950" cy="2271279"/>
        </a:xfrm>
        <a:prstGeom prst="roundRect">
          <a:avLst>
            <a:gd name="adj" fmla="val 10000"/>
          </a:avLst>
        </a:prstGeom>
        <a:solidFill>
          <a:schemeClr val="dk2">
            <a:hueOff val="0"/>
            <a:satOff val="0"/>
            <a:lumOff val="0"/>
            <a:alphaOff val="0"/>
          </a:schemeClr>
        </a:solidFill>
        <a:ln>
          <a:noFill/>
        </a:ln>
        <a:effectLst>
          <a:outerShdw blurRad="38100" dist="25400" dir="5400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2"/>
              </a:solidFill>
            </a:rPr>
            <a:t>MOTORI DI RICERCA PER IMMAGINI</a:t>
          </a:r>
        </a:p>
      </dsp:txBody>
      <dsp:txXfrm>
        <a:off x="4484324" y="2558930"/>
        <a:ext cx="3646904" cy="2138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43592-86FF-4D44-8C2E-ED45C65A7E24}">
      <dsp:nvSpPr>
        <dsp:cNvPr id="0" name=""/>
        <dsp:cNvSpPr/>
      </dsp:nvSpPr>
      <dsp:spPr>
        <a:xfrm>
          <a:off x="0" y="2177348"/>
          <a:ext cx="11763169" cy="25515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2953" tIns="562356" rIns="912953"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solidFill>
                <a:schemeClr val="tx2">
                  <a:lumMod val="25000"/>
                </a:schemeClr>
              </a:solidFill>
              <a:latin typeface="Futura Extra Bold"/>
            </a:rPr>
            <a:t>STRUMENTI PER LA COMPUTER VISION</a:t>
          </a:r>
          <a:endParaRPr lang="en-US" sz="2700" kern="1200" dirty="0">
            <a:solidFill>
              <a:schemeClr val="tx2">
                <a:lumMod val="25000"/>
              </a:schemeClr>
            </a:solidFill>
            <a:latin typeface="Futura Extra Bold"/>
          </a:endParaRPr>
        </a:p>
        <a:p>
          <a:pPr marL="228600" lvl="1" indent="-228600" algn="l" defTabSz="1200150">
            <a:lnSpc>
              <a:spcPct val="90000"/>
            </a:lnSpc>
            <a:spcBef>
              <a:spcPct val="0"/>
            </a:spcBef>
            <a:spcAft>
              <a:spcPct val="15000"/>
            </a:spcAft>
            <a:buChar char="•"/>
          </a:pPr>
          <a:r>
            <a:rPr lang="en-US" sz="2700" kern="1200">
              <a:solidFill>
                <a:schemeClr val="bg2">
                  <a:lumMod val="75000"/>
                </a:schemeClr>
              </a:solidFill>
            </a:rPr>
            <a:t>IMPLEMENTAZION</a:t>
          </a:r>
          <a:r>
            <a:rPr lang="en-US" sz="2700" kern="1200">
              <a:solidFill>
                <a:schemeClr val="tx2">
                  <a:lumMod val="25000"/>
                </a:schemeClr>
              </a:solidFill>
            </a:rPr>
            <a:t>E</a:t>
          </a:r>
          <a:r>
            <a:rPr lang="en-US" sz="2700" kern="1200">
              <a:solidFill>
                <a:schemeClr val="tx2"/>
              </a:solidFill>
            </a:rPr>
            <a:t> </a:t>
          </a:r>
          <a:r>
            <a:rPr lang="en-US" sz="2700" kern="1200">
              <a:solidFill>
                <a:schemeClr val="tx2">
                  <a:lumMod val="25000"/>
                </a:schemeClr>
              </a:solidFill>
            </a:rPr>
            <a:t>DI YOLO V3</a:t>
          </a:r>
          <a:endParaRPr lang="en-US" sz="2700" kern="1200">
            <a:solidFill>
              <a:schemeClr val="tx2"/>
            </a:solidFill>
            <a:latin typeface="Futura Extra Bold"/>
          </a:endParaRPr>
        </a:p>
        <a:p>
          <a:pPr marL="228600" lvl="1" indent="-228600" algn="l" defTabSz="1200150">
            <a:lnSpc>
              <a:spcPct val="90000"/>
            </a:lnSpc>
            <a:spcBef>
              <a:spcPct val="0"/>
            </a:spcBef>
            <a:spcAft>
              <a:spcPct val="15000"/>
            </a:spcAft>
            <a:buChar char="•"/>
          </a:pPr>
          <a:r>
            <a:rPr lang="en-US" sz="2700" kern="1200">
              <a:solidFill>
                <a:schemeClr val="tx2">
                  <a:lumMod val="25000"/>
                </a:schemeClr>
              </a:solidFill>
            </a:rPr>
            <a:t>SUPPORTO TRANSFER LEARNING</a:t>
          </a:r>
        </a:p>
        <a:p>
          <a:pPr marL="228600" lvl="1" indent="-228600" algn="l" defTabSz="1200150">
            <a:lnSpc>
              <a:spcPct val="90000"/>
            </a:lnSpc>
            <a:spcBef>
              <a:spcPct val="0"/>
            </a:spcBef>
            <a:spcAft>
              <a:spcPct val="15000"/>
            </a:spcAft>
            <a:buChar char="•"/>
          </a:pPr>
          <a:r>
            <a:rPr lang="en-US" sz="2700" kern="1200">
              <a:solidFill>
                <a:schemeClr val="tx2">
                  <a:lumMod val="25000"/>
                </a:schemeClr>
              </a:solidFill>
            </a:rPr>
            <a:t>SCRITTO IN PYTHON</a:t>
          </a:r>
        </a:p>
      </dsp:txBody>
      <dsp:txXfrm>
        <a:off x="0" y="2177348"/>
        <a:ext cx="11763169" cy="2551500"/>
      </dsp:txXfrm>
    </dsp:sp>
    <dsp:sp modelId="{A46B808B-8048-4621-97CE-C0B5AE465E5E}">
      <dsp:nvSpPr>
        <dsp:cNvPr id="0" name=""/>
        <dsp:cNvSpPr/>
      </dsp:nvSpPr>
      <dsp:spPr>
        <a:xfrm>
          <a:off x="588158" y="1778828"/>
          <a:ext cx="8234218" cy="7970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234" tIns="0" rIns="311234" bIns="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tx2"/>
              </a:solidFill>
            </a:rPr>
            <a:t>GLUON CV TOOLKIT DI ALTO LIVELLO SU MXNET</a:t>
          </a:r>
          <a:endParaRPr lang="en-US" sz="2700" kern="1200">
            <a:solidFill>
              <a:schemeClr val="tx2"/>
            </a:solidFill>
            <a:latin typeface="Futura Extra Bold"/>
          </a:endParaRPr>
        </a:p>
      </dsp:txBody>
      <dsp:txXfrm>
        <a:off x="627066" y="1817736"/>
        <a:ext cx="8156402" cy="71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99230-2E8E-454B-BA18-1D94BFA50EC5}">
      <dsp:nvSpPr>
        <dsp:cNvPr id="0" name=""/>
        <dsp:cNvSpPr/>
      </dsp:nvSpPr>
      <dsp:spPr>
        <a:xfrm>
          <a:off x="1789154" y="597667"/>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VERSIONE 0.3.0</a:t>
          </a:r>
        </a:p>
      </dsp:txBody>
      <dsp:txXfrm>
        <a:off x="2146558" y="597667"/>
        <a:ext cx="1876369" cy="1489926"/>
      </dsp:txXfrm>
    </dsp:sp>
    <dsp:sp modelId="{B6B849B0-315C-401D-B2D4-26776E392EA3}">
      <dsp:nvSpPr>
        <dsp:cNvPr id="0" name=""/>
        <dsp:cNvSpPr/>
      </dsp:nvSpPr>
      <dsp:spPr>
        <a:xfrm>
          <a:off x="1789154" y="2087594"/>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INCONGRUENZE TRA DOCUMENTAZIONE E BUILD</a:t>
          </a:r>
        </a:p>
      </dsp:txBody>
      <dsp:txXfrm>
        <a:off x="2146558" y="2087594"/>
        <a:ext cx="1876369" cy="1489926"/>
      </dsp:txXfrm>
    </dsp:sp>
    <dsp:sp modelId="{DA16A954-BDAE-4593-B304-E8F27BA63E54}">
      <dsp:nvSpPr>
        <dsp:cNvPr id="0" name=""/>
        <dsp:cNvSpPr/>
      </dsp:nvSpPr>
      <dsp:spPr>
        <a:xfrm>
          <a:off x="1789154" y="3577521"/>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GLUON CV RICHIEDE MXNET VERSIONE 1.3.0</a:t>
          </a:r>
        </a:p>
      </dsp:txBody>
      <dsp:txXfrm>
        <a:off x="2146558" y="3577521"/>
        <a:ext cx="1876369" cy="1489926"/>
      </dsp:txXfrm>
    </dsp:sp>
    <dsp:sp modelId="{A5322158-BBEC-4815-8C00-B0B449B0D4E1}">
      <dsp:nvSpPr>
        <dsp:cNvPr id="0" name=""/>
        <dsp:cNvSpPr/>
      </dsp:nvSpPr>
      <dsp:spPr>
        <a:xfrm>
          <a:off x="597808" y="1994"/>
          <a:ext cx="1489182" cy="148918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t> </a:t>
          </a:r>
          <a:r>
            <a:rPr lang="en-US" sz="1800" kern="1200" dirty="0">
              <a:solidFill>
                <a:schemeClr val="tx2"/>
              </a:solidFill>
            </a:rPr>
            <a:t>GLUON CV</a:t>
          </a:r>
          <a:endParaRPr lang="en-US" sz="1800" kern="1200" dirty="0">
            <a:solidFill>
              <a:schemeClr val="tx2"/>
            </a:solidFill>
            <a:latin typeface="Futura Extra Bold"/>
          </a:endParaRPr>
        </a:p>
      </dsp:txBody>
      <dsp:txXfrm>
        <a:off x="815894" y="220080"/>
        <a:ext cx="1053010" cy="1053010"/>
      </dsp:txXfrm>
    </dsp:sp>
    <dsp:sp modelId="{1095DB7F-3600-4B18-96D7-3267801F0498}">
      <dsp:nvSpPr>
        <dsp:cNvPr id="0" name=""/>
        <dsp:cNvSpPr/>
      </dsp:nvSpPr>
      <dsp:spPr>
        <a:xfrm>
          <a:off x="5512110" y="597667"/>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TOOLKIT DI ALTO LIVELLO DISPONIBILE SOLO IN PYTHON</a:t>
          </a:r>
        </a:p>
      </dsp:txBody>
      <dsp:txXfrm>
        <a:off x="5869513" y="597667"/>
        <a:ext cx="1876369" cy="1489926"/>
      </dsp:txXfrm>
    </dsp:sp>
    <dsp:sp modelId="{7C3D8E52-997B-4AFC-B864-F9F50DB0A812}">
      <dsp:nvSpPr>
        <dsp:cNvPr id="0" name=""/>
        <dsp:cNvSpPr/>
      </dsp:nvSpPr>
      <dsp:spPr>
        <a:xfrm>
          <a:off x="5512110" y="2087594"/>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ESIGENZE HARDWARE NON TRASCURABILI</a:t>
          </a:r>
        </a:p>
      </dsp:txBody>
      <dsp:txXfrm>
        <a:off x="5869513" y="2087594"/>
        <a:ext cx="1876369" cy="1489926"/>
      </dsp:txXfrm>
    </dsp:sp>
    <dsp:sp modelId="{3157A814-BDC3-4A3A-9CD6-177FF230E83C}">
      <dsp:nvSpPr>
        <dsp:cNvPr id="0" name=""/>
        <dsp:cNvSpPr/>
      </dsp:nvSpPr>
      <dsp:spPr>
        <a:xfrm>
          <a:off x="4320764" y="1994"/>
          <a:ext cx="1489182" cy="148918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2"/>
              </a:solidFill>
            </a:rPr>
            <a:t>MXNET</a:t>
          </a:r>
        </a:p>
      </dsp:txBody>
      <dsp:txXfrm>
        <a:off x="4538850" y="220080"/>
        <a:ext cx="1053010" cy="1053010"/>
      </dsp:txXfrm>
    </dsp:sp>
    <dsp:sp modelId="{350B9716-9A24-4896-B7D0-E3B010AD2DAA}">
      <dsp:nvSpPr>
        <dsp:cNvPr id="0" name=""/>
        <dsp:cNvSpPr/>
      </dsp:nvSpPr>
      <dsp:spPr>
        <a:xfrm>
          <a:off x="9235065" y="597667"/>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PROCESSO MOLTO DISPENDIOSO</a:t>
          </a:r>
        </a:p>
      </dsp:txBody>
      <dsp:txXfrm>
        <a:off x="9592469" y="597667"/>
        <a:ext cx="1876369" cy="1489926"/>
      </dsp:txXfrm>
    </dsp:sp>
    <dsp:sp modelId="{D9E4C06D-FDA8-4031-A423-930BFED7DD5E}">
      <dsp:nvSpPr>
        <dsp:cNvPr id="0" name=""/>
        <dsp:cNvSpPr/>
      </dsp:nvSpPr>
      <dsp:spPr>
        <a:xfrm>
          <a:off x="9235065" y="2087594"/>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SENZA GPU RICHIEDE GIORNI</a:t>
          </a:r>
        </a:p>
      </dsp:txBody>
      <dsp:txXfrm>
        <a:off x="9592469" y="2087594"/>
        <a:ext cx="1876369" cy="1489926"/>
      </dsp:txXfrm>
    </dsp:sp>
    <dsp:sp modelId="{4AE77EB4-355C-4E36-8C8A-AAA2E63B0430}">
      <dsp:nvSpPr>
        <dsp:cNvPr id="0" name=""/>
        <dsp:cNvSpPr/>
      </dsp:nvSpPr>
      <dsp:spPr>
        <a:xfrm>
          <a:off x="9235065" y="3577521"/>
          <a:ext cx="2233773" cy="148992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25000"/>
                </a:schemeClr>
              </a:solidFill>
            </a:rPr>
            <a:t>UN DATASET È COMPOSTO DA MIGLIAIA DI IMMAGINI</a:t>
          </a:r>
        </a:p>
      </dsp:txBody>
      <dsp:txXfrm>
        <a:off x="9592469" y="3577521"/>
        <a:ext cx="1876369" cy="1489926"/>
      </dsp:txXfrm>
    </dsp:sp>
    <dsp:sp modelId="{42A479D8-EA94-4ED3-8A6D-E1ED982AC193}">
      <dsp:nvSpPr>
        <dsp:cNvPr id="0" name=""/>
        <dsp:cNvSpPr/>
      </dsp:nvSpPr>
      <dsp:spPr>
        <a:xfrm>
          <a:off x="8043720" y="1994"/>
          <a:ext cx="1489182" cy="148918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2"/>
              </a:solidFill>
            </a:rPr>
            <a:t>TRAINING</a:t>
          </a:r>
        </a:p>
      </dsp:txBody>
      <dsp:txXfrm>
        <a:off x="8261806" y="220080"/>
        <a:ext cx="1053010" cy="1053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67F4D-D463-B64F-A593-AF8269E4C6D7}" type="datetimeFigureOut">
              <a:rPr lang="en-US" smtClean="0"/>
              <a:t>10/19/2018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0009BA-687D-FE45-B7AC-5E2C590C5E54}" type="slidenum">
              <a:rPr lang="en-US" smtClean="0"/>
              <a:t>‹#›</a:t>
            </a:fld>
            <a:endParaRPr lang="en-US"/>
          </a:p>
        </p:txBody>
      </p:sp>
    </p:spTree>
    <p:extLst>
      <p:ext uri="{BB962C8B-B14F-4D97-AF65-F5344CB8AC3E}">
        <p14:creationId xmlns:p14="http://schemas.microsoft.com/office/powerpoint/2010/main" val="342699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1143000" y="685800"/>
            <a:ext cx="4572000" cy="3429000"/>
          </a:xfrm>
          <a:prstGeom prst="rect">
            <a:avLst/>
          </a:prstGeom>
        </p:spPr>
        <p:txBody>
          <a:bodyPr/>
          <a:lstStyle/>
          <a:p>
            <a:endParaRPr/>
          </a:p>
        </p:txBody>
      </p:sp>
      <p:sp>
        <p:nvSpPr>
          <p:cNvPr id="208" name="Shape 20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77268346"/>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noRot="1" noChangeAspect="1"/>
          </p:cNvSpPr>
          <p:nvPr>
            <p:ph type="sldImg"/>
          </p:nvPr>
        </p:nvSpPr>
        <p:spPr>
          <a:xfrm>
            <a:off x="381000" y="685800"/>
            <a:ext cx="6096000" cy="3429000"/>
          </a:xfrm>
          <a:prstGeom prst="rect">
            <a:avLst/>
          </a:prstGeom>
        </p:spPr>
        <p:txBody>
          <a:bodyPr/>
          <a:lstStyle/>
          <a:p>
            <a:endParaRPr/>
          </a:p>
        </p:txBody>
      </p:sp>
      <p:sp>
        <p:nvSpPr>
          <p:cNvPr id="332" name="Shape 332"/>
          <p:cNvSpPr>
            <a:spLocks noGrp="1"/>
          </p:cNvSpPr>
          <p:nvPr>
            <p:ph type="body" sz="quarter" idx="1"/>
          </p:nvPr>
        </p:nvSpPr>
        <p:spPr>
          <a:prstGeom prst="rect">
            <a:avLst/>
          </a:prstGeom>
        </p:spPr>
        <p:txBody>
          <a:bodyPr/>
          <a:lstStyle/>
          <a:p>
            <a:r>
              <a:rPr lang="en-US">
                <a:sym typeface="Wingdings"/>
              </a:rPr>
              <a:t>Cos'è l'object detection e differenze con la classficazione</a:t>
            </a:r>
            <a:endParaRPr lang="en-US" baseline="0" dirty="0">
              <a:sym typeface="Wingdings"/>
            </a:endParaRPr>
          </a:p>
        </p:txBody>
      </p:sp>
    </p:spTree>
    <p:extLst>
      <p:ext uri="{BB962C8B-B14F-4D97-AF65-F5344CB8AC3E}">
        <p14:creationId xmlns:p14="http://schemas.microsoft.com/office/powerpoint/2010/main" val="372291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Zalando fornisce connexion, un framework basato su flask che automaticamente mappa le operazioni, parametri e risposte definiti nell'open api in python.</a:t>
            </a:r>
          </a:p>
        </p:txBody>
      </p:sp>
    </p:spTree>
    <p:extLst>
      <p:ext uri="{BB962C8B-B14F-4D97-AF65-F5344CB8AC3E}">
        <p14:creationId xmlns:p14="http://schemas.microsoft.com/office/powerpoint/2010/main" val="727984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Al momento non è ancora supportata la versione 1.3.0 di mxnet, necessaria per utilizzare gluon cv</a:t>
            </a:r>
          </a:p>
        </p:txBody>
      </p:sp>
    </p:spTree>
    <p:extLst>
      <p:ext uri="{BB962C8B-B14F-4D97-AF65-F5344CB8AC3E}">
        <p14:creationId xmlns:p14="http://schemas.microsoft.com/office/powerpoint/2010/main" val="7346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3" name="Shape 633"/>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algn="l" rtl="0">
              <a:buSzPct val="25000"/>
            </a:pPr>
            <a:r>
              <a:rPr lang="en-US" sz="1200">
                <a:latin typeface="Arial"/>
                <a:ea typeface="Arial"/>
                <a:cs typeface="Arial"/>
                <a:sym typeface="Arial"/>
              </a:rPr>
              <a:t>Dove viene utilizzata l'object detection</a:t>
            </a:r>
            <a:endParaRPr sz="1200" b="0" i="0" u="none" strike="noStrike" cap="non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Confronto tra reti che risolvono il problema della detection. Tempi dsu gpu nvidia titan x. Yolo è nettamente più veloce e quindi applicabile a video in tempo reale</a:t>
            </a:r>
          </a:p>
        </p:txBody>
      </p:sp>
    </p:spTree>
    <p:extLst>
      <p:ext uri="{BB962C8B-B14F-4D97-AF65-F5344CB8AC3E}">
        <p14:creationId xmlns:p14="http://schemas.microsoft.com/office/powerpoint/2010/main" val="304511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Joseph Redmon. Yolo implementata inizialmente sul suo framework darknet scritto in c, adatto alla ricerca.</a:t>
            </a:r>
          </a:p>
        </p:txBody>
      </p:sp>
    </p:spTree>
    <p:extLst>
      <p:ext uri="{BB962C8B-B14F-4D97-AF65-F5344CB8AC3E}">
        <p14:creationId xmlns:p14="http://schemas.microsoft.com/office/powerpoint/2010/main" val="358291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Tensorflow è di google, mxnet è di apache</a:t>
            </a:r>
            <a:endParaRPr lang="en-US" dirty="0">
              <a:latin typeface="Calibri"/>
              <a:cs typeface="Calibri"/>
            </a:endParaRPr>
          </a:p>
          <a:p>
            <a:r>
              <a:rPr lang="en-US">
                <a:latin typeface="Calibri"/>
                <a:cs typeface="Calibri"/>
              </a:rPr>
              <a:t>Mxnet ha un toolkit di alto livello per lavorare sulla computer vision (e detection) mentre tensorflow non fornisce modelli ufficiali per la detection (quello che esiste non è supportato ufficialmente ed è gestitio indipendentemente da ricercatori).</a:t>
            </a:r>
          </a:p>
        </p:txBody>
      </p:sp>
    </p:spTree>
    <p:extLst>
      <p:ext uri="{BB962C8B-B14F-4D97-AF65-F5344CB8AC3E}">
        <p14:creationId xmlns:p14="http://schemas.microsoft.com/office/powerpoint/2010/main" val="180422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Il toolkit di mxnet per lavorare si chiama gluoncv e si basa sulle API gluon. E' disponibile solo in python, ha dei modelli di rete yolo v3 e supporto al transfer learning</a:t>
            </a:r>
          </a:p>
        </p:txBody>
      </p:sp>
    </p:spTree>
    <p:extLst>
      <p:ext uri="{BB962C8B-B14F-4D97-AF65-F5344CB8AC3E}">
        <p14:creationId xmlns:p14="http://schemas.microsoft.com/office/powerpoint/2010/main" val="123460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Non può essere difficile! Anche strumenti come power point online utilizzano l'object detection. Inserendo un'immagine viene suggerito un testo alternativo generato automaticamente</a:t>
            </a:r>
          </a:p>
        </p:txBody>
      </p:sp>
    </p:spTree>
    <p:extLst>
      <p:ext uri="{BB962C8B-B14F-4D97-AF65-F5344CB8AC3E}">
        <p14:creationId xmlns:p14="http://schemas.microsoft.com/office/powerpoint/2010/main" val="411073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Gluon cv è semplice da utilizzare ma presenta comunque qualche problema. Al momento è in versione 0.3.0 ma la documentazione online è della versione 0.4.0 quindi c'è quache incongruenza. Inoltre per funzionare richiede mxnet 1.3.0 che è uscita solo a stage iniziato.</a:t>
            </a:r>
          </a:p>
          <a:p>
            <a:r>
              <a:rPr lang="en-US">
                <a:latin typeface="Calibri"/>
                <a:cs typeface="Calibri"/>
              </a:rPr>
              <a:t>Mxnet fornisce il toolkit completo di alto livello solo in python, mentre in altri linguaggi il supporto è limitato. Per funzionare inoltre richiede hardware molto recente (durante lo stage mi hanno dovuto cambiare il pc perché la cpu non aveva il set di istruzioni necessario). Il training di per se è un processo dispendioso che consiste nell'elaborazione di migliaia di immagini e che quindi richiede gpu.</a:t>
            </a:r>
            <a:endParaRPr lang="en-US" dirty="0">
              <a:latin typeface="Calibri"/>
              <a:cs typeface="Calibri"/>
            </a:endParaRPr>
          </a:p>
        </p:txBody>
      </p:sp>
    </p:spTree>
    <p:extLst>
      <p:ext uri="{BB962C8B-B14F-4D97-AF65-F5344CB8AC3E}">
        <p14:creationId xmlns:p14="http://schemas.microsoft.com/office/powerpoint/2010/main" val="128208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cs typeface="Calibri"/>
              </a:rPr>
              <a:t>La detection API è stata modellata tramite polling, ma potrebbe essere un'alternativa inserire delle callback per notificare il client della terminazione del job</a:t>
            </a:r>
            <a:endParaRPr lang="en-US" dirty="0">
              <a:latin typeface="Calibri"/>
              <a:cs typeface="Calibri"/>
            </a:endParaRPr>
          </a:p>
        </p:txBody>
      </p:sp>
    </p:spTree>
    <p:extLst>
      <p:ext uri="{BB962C8B-B14F-4D97-AF65-F5344CB8AC3E}">
        <p14:creationId xmlns:p14="http://schemas.microsoft.com/office/powerpoint/2010/main" val="581641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ro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5" name="Shape 11"/>
          <p:cNvSpPr/>
          <p:nvPr userDrawn="1"/>
        </p:nvSpPr>
        <p:spPr>
          <a:xfrm>
            <a:off x="0" y="-1"/>
            <a:ext cx="16256001" cy="9144001"/>
          </a:xfrm>
          <a:prstGeom prst="rect">
            <a:avLst/>
          </a:prstGeom>
          <a:solidFill>
            <a:srgbClr val="282829"/>
          </a:solidFill>
          <a:ln w="12700">
            <a:miter lim="400000"/>
          </a:ln>
        </p:spPr>
        <p:txBody>
          <a:bodyPr lIns="50800" tIns="50800" rIns="50800" bIns="50800" anchor="ctr"/>
          <a:lstStyle/>
          <a:p>
            <a:pPr defTabSz="584200">
              <a:lnSpc>
                <a:spcPct val="100000"/>
              </a:lnSpc>
              <a:defRPr sz="4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74564" y="2507570"/>
            <a:ext cx="3506872" cy="4122551"/>
          </a:xfrm>
          <a:prstGeom prst="rect">
            <a:avLst/>
          </a:prstGeom>
        </p:spPr>
      </p:pic>
      <p:sp>
        <p:nvSpPr>
          <p:cNvPr id="8" name="Shape 59"/>
          <p:cNvSpPr/>
          <p:nvPr userDrawn="1"/>
        </p:nvSpPr>
        <p:spPr>
          <a:xfrm>
            <a:off x="1" y="8228205"/>
            <a:ext cx="16256000" cy="6642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defTabSz="546100">
              <a:defRPr sz="2800" cap="none">
                <a:solidFill>
                  <a:srgbClr val="5F5F5F"/>
                </a:solidFill>
                <a:latin typeface="Futura  Oblique"/>
                <a:ea typeface="Futura  Oblique"/>
                <a:cs typeface="Futura  Oblique"/>
                <a:sym typeface="Futura  Oblique"/>
              </a:defRPr>
            </a:lvl1pPr>
            <a:lvl2pPr indent="0" defTabSz="546100">
              <a:defRPr sz="2800" cap="none">
                <a:solidFill>
                  <a:srgbClr val="5F5F5F"/>
                </a:solidFill>
                <a:latin typeface="Futura  Oblique"/>
                <a:ea typeface="Futura  Oblique"/>
                <a:cs typeface="Futura  Oblique"/>
                <a:sym typeface="Futura  Oblique"/>
              </a:defRPr>
            </a:lvl2pPr>
            <a:lvl3pPr indent="0" defTabSz="546100">
              <a:defRPr sz="2800" cap="none">
                <a:solidFill>
                  <a:srgbClr val="5F5F5F"/>
                </a:solidFill>
                <a:latin typeface="Futura  Oblique"/>
                <a:ea typeface="Futura  Oblique"/>
                <a:cs typeface="Futura  Oblique"/>
                <a:sym typeface="Futura  Oblique"/>
              </a:defRPr>
            </a:lvl3pPr>
          </a:lstStyle>
          <a:p>
            <a:r>
              <a:rPr lang="en-US" sz="2400" dirty="0">
                <a:solidFill>
                  <a:srgbClr val="FFFFFF"/>
                </a:solidFill>
                <a:latin typeface="Open Sans"/>
                <a:cs typeface="Open Sans"/>
              </a:rPr>
              <a:t>NAME SURNAME, LOCATION, MONTH 2017</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5">
    <p:spTree>
      <p:nvGrpSpPr>
        <p:cNvPr id="1" name=""/>
        <p:cNvGrpSpPr/>
        <p:nvPr/>
      </p:nvGrpSpPr>
      <p:grpSpPr>
        <a:xfrm>
          <a:off x="0" y="0"/>
          <a:ext cx="0" cy="0"/>
          <a:chOff x="0" y="0"/>
          <a:chExt cx="0" cy="0"/>
        </a:xfrm>
      </p:grpSpPr>
      <p:sp>
        <p:nvSpPr>
          <p:cNvPr id="13" name="Shape 157"/>
          <p:cNvSpPr/>
          <p:nvPr userDrawn="1"/>
        </p:nvSpPr>
        <p:spPr>
          <a:xfrm>
            <a:off x="0" y="-1"/>
            <a:ext cx="16256001" cy="9144001"/>
          </a:xfrm>
          <a:prstGeom prst="rect">
            <a:avLst/>
          </a:prstGeom>
          <a:solidFill>
            <a:srgbClr val="282829"/>
          </a:solidFill>
          <a:ln w="12700">
            <a:miter lim="400000"/>
          </a:ln>
        </p:spPr>
        <p:txBody>
          <a:bodyPr lIns="50800" tIns="50800" rIns="50800" bIns="50800" anchor="ctr"/>
          <a:lstStyle/>
          <a:p>
            <a:pPr defTabSz="584200">
              <a:lnSpc>
                <a:spcPct val="100000"/>
              </a:lnSpc>
              <a:defRPr sz="4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94" y="525414"/>
            <a:ext cx="5018008" cy="919646"/>
          </a:xfrm>
          <a:prstGeom prst="rect">
            <a:avLst/>
          </a:prstGeom>
        </p:spPr>
      </p:pic>
      <p:sp>
        <p:nvSpPr>
          <p:cNvPr id="16" name="TextBox 15"/>
          <p:cNvSpPr txBox="1"/>
          <p:nvPr userDrawn="1"/>
        </p:nvSpPr>
        <p:spPr>
          <a:xfrm>
            <a:off x="0" y="3381157"/>
            <a:ext cx="1625600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110000"/>
              </a:lnSpc>
            </a:pPr>
            <a:r>
              <a:rPr lang="en-US" sz="4800" cap="none" dirty="0">
                <a:solidFill>
                  <a:schemeClr val="bg1"/>
                </a:solidFill>
                <a:latin typeface="Futura LT Light"/>
                <a:ea typeface="Calibri"/>
                <a:cs typeface="Futura LT Light"/>
              </a:rPr>
              <a:t>TITLE</a:t>
            </a:r>
          </a:p>
        </p:txBody>
      </p:sp>
      <p:sp>
        <p:nvSpPr>
          <p:cNvPr id="17" name="Rectangle 16"/>
          <p:cNvSpPr/>
          <p:nvPr userDrawn="1"/>
        </p:nvSpPr>
        <p:spPr>
          <a:xfrm>
            <a:off x="2731314" y="5292080"/>
            <a:ext cx="10793372" cy="1008112"/>
          </a:xfrm>
          <a:prstGeom prst="rect">
            <a:avLst/>
          </a:prstGeom>
          <a:noFill/>
          <a:ln w="38100" cap="flat" cmpd="sng">
            <a:solidFill>
              <a:srgbClr val="FF98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8" name="TextBox 17"/>
          <p:cNvSpPr txBox="1"/>
          <p:nvPr userDrawn="1"/>
        </p:nvSpPr>
        <p:spPr>
          <a:xfrm>
            <a:off x="-8904" y="5461429"/>
            <a:ext cx="16256000" cy="6694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nSpc>
                <a:spcPct val="110000"/>
              </a:lnSpc>
              <a:buClr>
                <a:schemeClr val="dk1"/>
              </a:buClr>
              <a:buSzPct val="25000"/>
            </a:pPr>
            <a:r>
              <a:rPr lang="en-US" sz="3400" cap="none" dirty="0">
                <a:solidFill>
                  <a:schemeClr val="dk1"/>
                </a:solidFill>
                <a:latin typeface="Open Sans"/>
                <a:ea typeface="Carme"/>
                <a:cs typeface="Open Sans"/>
                <a:sym typeface="Carme"/>
              </a:rPr>
              <a:t>subtitle</a:t>
            </a:r>
            <a:endParaRPr kumimoji="0" lang="en-US" sz="3400" b="0" i="0" u="none" strike="noStrike" cap="all" spc="0" normalizeH="0" baseline="0" dirty="0">
              <a:ln>
                <a:noFill/>
              </a:ln>
              <a:solidFill>
                <a:schemeClr val="bg1"/>
              </a:solidFill>
              <a:effectLst/>
              <a:uFillTx/>
              <a:latin typeface="Open Sans"/>
              <a:cs typeface="Open Sans"/>
              <a:sym typeface="Futura LT Medium"/>
            </a:endParaRPr>
          </a:p>
        </p:txBody>
      </p:sp>
    </p:spTree>
    <p:extLst>
      <p:ext uri="{BB962C8B-B14F-4D97-AF65-F5344CB8AC3E}">
        <p14:creationId xmlns:p14="http://schemas.microsoft.com/office/powerpoint/2010/main" val="385559389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6 copy">
    <p:spTree>
      <p:nvGrpSpPr>
        <p:cNvPr id="1" name=""/>
        <p:cNvGrpSpPr/>
        <p:nvPr/>
      </p:nvGrpSpPr>
      <p:grpSpPr>
        <a:xfrm>
          <a:off x="0" y="0"/>
          <a:ext cx="0" cy="0"/>
          <a:chOff x="0" y="0"/>
          <a:chExt cx="0" cy="0"/>
        </a:xfrm>
      </p:grpSpPr>
      <p:sp>
        <p:nvSpPr>
          <p:cNvPr id="5" name="Shape 103"/>
          <p:cNvSpPr/>
          <p:nvPr userDrawn="1"/>
        </p:nvSpPr>
        <p:spPr>
          <a:xfrm>
            <a:off x="635000" y="8505535"/>
            <a:ext cx="6848567" cy="32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lnSpc>
                <a:spcPct val="80000"/>
              </a:lnSpc>
              <a:defRPr sz="1700" cap="none">
                <a:solidFill>
                  <a:srgbClr val="53585F"/>
                </a:solidFill>
              </a:defRPr>
            </a:pPr>
            <a:r>
              <a:rPr lang="it-IT" cap="all" dirty="0">
                <a:solidFill>
                  <a:srgbClr val="282829"/>
                </a:solidFill>
              </a:rPr>
              <a:t>THE INTELLIGENT DAM</a:t>
            </a:r>
            <a:endParaRPr cap="all" dirty="0">
              <a:solidFill>
                <a:srgbClr val="282829"/>
              </a:solidFill>
            </a:endParaRPr>
          </a:p>
        </p:txBody>
      </p:sp>
      <p:pic>
        <p:nvPicPr>
          <p:cNvPr id="6" name="Picture 5" descr="THRON_Logo_OrizzontaleRGB_claim_2017.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4999" y="525414"/>
            <a:ext cx="5075999" cy="919646"/>
          </a:xfrm>
          <a:prstGeom prst="rect">
            <a:avLst/>
          </a:prstGeom>
        </p:spPr>
      </p:pic>
    </p:spTree>
    <p:extLst>
      <p:ext uri="{BB962C8B-B14F-4D97-AF65-F5344CB8AC3E}">
        <p14:creationId xmlns:p14="http://schemas.microsoft.com/office/powerpoint/2010/main" val="25438297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6 copy 7">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0"/>
          </a:blip>
          <a:stretch>
            <a:fillRect/>
          </a:stretch>
        </p:blipFill>
        <p:spPr>
          <a:xfrm flipV="1">
            <a:off x="0" y="0"/>
            <a:ext cx="16256000" cy="1979712"/>
          </a:xfrm>
          <a:prstGeom prst="rect">
            <a:avLst/>
          </a:prstGeom>
          <a:solidFill>
            <a:srgbClr val="282829"/>
          </a:solidFill>
        </p:spPr>
      </p:pic>
      <p:sp>
        <p:nvSpPr>
          <p:cNvPr id="9" name="Shape 122"/>
          <p:cNvSpPr/>
          <p:nvPr userDrawn="1"/>
        </p:nvSpPr>
        <p:spPr>
          <a:xfrm flipV="1">
            <a:off x="634999" y="8382011"/>
            <a:ext cx="14986001" cy="1"/>
          </a:xfrm>
          <a:prstGeom prst="line">
            <a:avLst/>
          </a:prstGeom>
          <a:ln w="12700">
            <a:solidFill>
              <a:srgbClr val="282829"/>
            </a:solidFill>
            <a:miter lim="400000"/>
          </a:ln>
        </p:spPr>
        <p:txBody>
          <a:bodyPr lIns="50800" tIns="50800" rIns="50800" bIns="50800" anchor="ctr"/>
          <a:lstStyle/>
          <a:p>
            <a:pPr marL="285750" indent="-285750" algn="just" defTabSz="457200">
              <a:lnSpc>
                <a:spcPct val="100000"/>
              </a:lnSpc>
              <a:defRPr sz="1600" cap="none">
                <a:solidFill>
                  <a:srgbClr val="000000"/>
                </a:solidFill>
                <a:latin typeface="Calibri"/>
                <a:ea typeface="Calibri"/>
                <a:cs typeface="Calibri"/>
                <a:sym typeface="Calibri"/>
              </a:defRPr>
            </a:pPr>
            <a:endParaRPr/>
          </a:p>
        </p:txBody>
      </p:sp>
      <p:sp>
        <p:nvSpPr>
          <p:cNvPr id="10" name="Shape 103"/>
          <p:cNvSpPr/>
          <p:nvPr userDrawn="1"/>
        </p:nvSpPr>
        <p:spPr>
          <a:xfrm>
            <a:off x="635000" y="8505535"/>
            <a:ext cx="6848567" cy="32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lnSpc>
                <a:spcPct val="80000"/>
              </a:lnSpc>
              <a:defRPr sz="1700" cap="none">
                <a:solidFill>
                  <a:srgbClr val="53585F"/>
                </a:solidFill>
              </a:defRPr>
            </a:pPr>
            <a:r>
              <a:rPr lang="it-IT" cap="all" dirty="0">
                <a:solidFill>
                  <a:srgbClr val="282829"/>
                </a:solidFill>
              </a:rPr>
              <a:t>THE INTELLIGENT DAM</a:t>
            </a:r>
            <a:endParaRPr cap="all" dirty="0">
              <a:solidFill>
                <a:srgbClr val="282829"/>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994" y="525414"/>
            <a:ext cx="5018008" cy="919646"/>
          </a:xfrm>
          <a:prstGeom prst="rect">
            <a:avLst/>
          </a:prstGeom>
        </p:spPr>
      </p:pic>
    </p:spTree>
    <p:extLst>
      <p:ext uri="{BB962C8B-B14F-4D97-AF65-F5344CB8AC3E}">
        <p14:creationId xmlns:p14="http://schemas.microsoft.com/office/powerpoint/2010/main" val="347217399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Left Title black-ciano">
    <p:spTree>
      <p:nvGrpSpPr>
        <p:cNvPr id="1" name=""/>
        <p:cNvGrpSpPr/>
        <p:nvPr/>
      </p:nvGrpSpPr>
      <p:grpSpPr>
        <a:xfrm>
          <a:off x="0" y="0"/>
          <a:ext cx="0" cy="0"/>
          <a:chOff x="0" y="0"/>
          <a:chExt cx="0" cy="0"/>
        </a:xfrm>
      </p:grpSpPr>
      <p:sp>
        <p:nvSpPr>
          <p:cNvPr id="6" name="Shape 157"/>
          <p:cNvSpPr/>
          <p:nvPr userDrawn="1"/>
        </p:nvSpPr>
        <p:spPr>
          <a:xfrm>
            <a:off x="0" y="-1"/>
            <a:ext cx="16256001" cy="9144001"/>
          </a:xfrm>
          <a:prstGeom prst="rect">
            <a:avLst/>
          </a:prstGeom>
          <a:solidFill>
            <a:srgbClr val="282829"/>
          </a:solidFill>
          <a:ln w="12700">
            <a:miter lim="400000"/>
          </a:ln>
        </p:spPr>
        <p:txBody>
          <a:bodyPr lIns="50800" tIns="50800" rIns="50800" bIns="50800" anchor="ctr"/>
          <a:lstStyle/>
          <a:p>
            <a:pPr defTabSz="584200">
              <a:lnSpc>
                <a:spcPct val="100000"/>
              </a:lnSpc>
              <a:defRPr sz="4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 name="Shape 122"/>
          <p:cNvSpPr/>
          <p:nvPr userDrawn="1"/>
        </p:nvSpPr>
        <p:spPr>
          <a:xfrm flipV="1">
            <a:off x="634999" y="8382011"/>
            <a:ext cx="14986001" cy="1"/>
          </a:xfrm>
          <a:prstGeom prst="line">
            <a:avLst/>
          </a:prstGeom>
          <a:ln w="12700">
            <a:solidFill>
              <a:schemeClr val="bg1"/>
            </a:solidFill>
            <a:miter lim="400000"/>
          </a:ln>
        </p:spPr>
        <p:txBody>
          <a:bodyPr lIns="50800" tIns="50800" rIns="50800" bIns="50800" anchor="ctr"/>
          <a:lstStyle/>
          <a:p>
            <a:pPr marL="285750" indent="-285750" algn="just" defTabSz="457200">
              <a:lnSpc>
                <a:spcPct val="100000"/>
              </a:lnSpc>
              <a:defRPr sz="1600" cap="none">
                <a:solidFill>
                  <a:srgbClr val="000000"/>
                </a:solidFill>
                <a:latin typeface="Calibri"/>
                <a:ea typeface="Calibri"/>
                <a:cs typeface="Calibri"/>
                <a:sym typeface="Calibri"/>
              </a:defRPr>
            </a:pPr>
            <a:endParaRPr>
              <a:solidFill>
                <a:schemeClr val="bg1">
                  <a:lumMod val="95000"/>
                </a:schemeClr>
              </a:solidFill>
            </a:endParaRPr>
          </a:p>
        </p:txBody>
      </p:sp>
      <p:sp>
        <p:nvSpPr>
          <p:cNvPr id="9" name="Shape 123"/>
          <p:cNvSpPr/>
          <p:nvPr userDrawn="1"/>
        </p:nvSpPr>
        <p:spPr>
          <a:xfrm>
            <a:off x="635000" y="8505535"/>
            <a:ext cx="6534639" cy="320601"/>
          </a:xfrm>
          <a:prstGeom prst="rect">
            <a:avLst/>
          </a:prstGeom>
          <a:ln w="12700">
            <a:no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lnSpc>
                <a:spcPct val="80000"/>
              </a:lnSpc>
              <a:defRPr sz="1700" cap="none">
                <a:solidFill>
                  <a:srgbClr val="53585F"/>
                </a:solidFill>
              </a:defRPr>
            </a:pPr>
            <a:r>
              <a:rPr lang="it-IT" cap="all" dirty="0">
                <a:solidFill>
                  <a:schemeClr val="bg1"/>
                </a:solidFill>
              </a:rPr>
              <a:t>THE INTELLIGENT DAM</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94" y="525414"/>
            <a:ext cx="5018008" cy="919646"/>
          </a:xfrm>
          <a:prstGeom prst="rect">
            <a:avLst/>
          </a:prstGeom>
        </p:spPr>
      </p:pic>
    </p:spTree>
    <p:extLst>
      <p:ext uri="{BB962C8B-B14F-4D97-AF65-F5344CB8AC3E}">
        <p14:creationId xmlns:p14="http://schemas.microsoft.com/office/powerpoint/2010/main" val="17317650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2_Left Title black-ciano">
    <p:spTree>
      <p:nvGrpSpPr>
        <p:cNvPr id="1" name=""/>
        <p:cNvGrpSpPr/>
        <p:nvPr/>
      </p:nvGrpSpPr>
      <p:grpSpPr>
        <a:xfrm>
          <a:off x="0" y="0"/>
          <a:ext cx="0" cy="0"/>
          <a:chOff x="0" y="0"/>
          <a:chExt cx="0" cy="0"/>
        </a:xfrm>
      </p:grpSpPr>
      <p:sp>
        <p:nvSpPr>
          <p:cNvPr id="4" name="Shape 157"/>
          <p:cNvSpPr/>
          <p:nvPr userDrawn="1"/>
        </p:nvSpPr>
        <p:spPr>
          <a:xfrm>
            <a:off x="0" y="-1"/>
            <a:ext cx="16256001" cy="9144001"/>
          </a:xfrm>
          <a:prstGeom prst="rect">
            <a:avLst/>
          </a:prstGeom>
          <a:solidFill>
            <a:srgbClr val="282829"/>
          </a:solidFill>
          <a:ln w="12700">
            <a:miter lim="400000"/>
          </a:ln>
        </p:spPr>
        <p:txBody>
          <a:bodyPr lIns="50800" tIns="50800" rIns="50800" bIns="50800" anchor="ctr"/>
          <a:lstStyle/>
          <a:p>
            <a:pPr defTabSz="584200">
              <a:lnSpc>
                <a:spcPct val="100000"/>
              </a:lnSpc>
              <a:defRPr sz="4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94" y="525414"/>
            <a:ext cx="5018008" cy="919646"/>
          </a:xfrm>
          <a:prstGeom prst="rect">
            <a:avLst/>
          </a:prstGeom>
        </p:spPr>
      </p:pic>
    </p:spTree>
    <p:extLst>
      <p:ext uri="{BB962C8B-B14F-4D97-AF65-F5344CB8AC3E}">
        <p14:creationId xmlns:p14="http://schemas.microsoft.com/office/powerpoint/2010/main" val="18922789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1_10 copy 1">
    <p:spTree>
      <p:nvGrpSpPr>
        <p:cNvPr id="1" name=""/>
        <p:cNvGrpSpPr/>
        <p:nvPr/>
      </p:nvGrpSpPr>
      <p:grpSpPr>
        <a:xfrm>
          <a:off x="0" y="0"/>
          <a:ext cx="0" cy="0"/>
          <a:chOff x="0" y="0"/>
          <a:chExt cx="0" cy="0"/>
        </a:xfrm>
      </p:grpSpPr>
      <p:sp>
        <p:nvSpPr>
          <p:cNvPr id="4" name="Shape 189"/>
          <p:cNvSpPr/>
          <p:nvPr userDrawn="1"/>
        </p:nvSpPr>
        <p:spPr>
          <a:xfrm>
            <a:off x="0" y="-1"/>
            <a:ext cx="16256001" cy="9144001"/>
          </a:xfrm>
          <a:prstGeom prst="rect">
            <a:avLst/>
          </a:prstGeom>
          <a:solidFill>
            <a:srgbClr val="282829"/>
          </a:solidFill>
          <a:ln w="12700">
            <a:miter lim="400000"/>
          </a:ln>
        </p:spPr>
        <p:txBody>
          <a:bodyPr lIns="50800" tIns="50800" rIns="50800" bIns="50800" anchor="ctr"/>
          <a:lstStyle/>
          <a:p>
            <a:pPr defTabSz="584200">
              <a:lnSpc>
                <a:spcPct val="100000"/>
              </a:lnSpc>
              <a:defRPr sz="4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rgbClr val="282829"/>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74564" y="2507570"/>
            <a:ext cx="3506872" cy="4122551"/>
          </a:xfrm>
          <a:prstGeom prst="rect">
            <a:avLst/>
          </a:prstGeom>
        </p:spPr>
      </p:pic>
    </p:spTree>
    <p:extLst>
      <p:ext uri="{BB962C8B-B14F-4D97-AF65-F5344CB8AC3E}">
        <p14:creationId xmlns:p14="http://schemas.microsoft.com/office/powerpoint/2010/main" val="83081624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0 copy 2">
    <p:spTree>
      <p:nvGrpSpPr>
        <p:cNvPr id="1" name=""/>
        <p:cNvGrpSpPr/>
        <p:nvPr/>
      </p:nvGrpSpPr>
      <p:grpSpPr>
        <a:xfrm>
          <a:off x="0" y="0"/>
          <a:ext cx="0" cy="0"/>
          <a:chOff x="0" y="0"/>
          <a:chExt cx="0" cy="0"/>
        </a:xfrm>
      </p:grpSpPr>
      <p:sp>
        <p:nvSpPr>
          <p:cNvPr id="4" name="Shape 199"/>
          <p:cNvSpPr/>
          <p:nvPr userDrawn="1"/>
        </p:nvSpPr>
        <p:spPr>
          <a:xfrm>
            <a:off x="0" y="7524328"/>
            <a:ext cx="16256000" cy="136101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lstStyle/>
          <a:p>
            <a:pPr defTabSz="914400">
              <a:lnSpc>
                <a:spcPct val="70000"/>
              </a:lnSpc>
              <a:spcBef>
                <a:spcPts val="1200"/>
              </a:spcBef>
              <a:defRPr sz="1800">
                <a:solidFill>
                  <a:srgbClr val="4C4C4C"/>
                </a:solidFill>
              </a:defRPr>
            </a:pPr>
            <a:r>
              <a:rPr sz="1400" dirty="0">
                <a:solidFill>
                  <a:srgbClr val="282829"/>
                </a:solidFill>
                <a:latin typeface="Open Sans"/>
                <a:cs typeface="Open Sans"/>
              </a:rPr>
              <a:t>THRON </a:t>
            </a:r>
            <a:r>
              <a:rPr lang="en-US" sz="1400" cap="none" dirty="0">
                <a:solidFill>
                  <a:srgbClr val="282829"/>
                </a:solidFill>
                <a:latin typeface="Open Sans"/>
                <a:cs typeface="Open Sans"/>
              </a:rPr>
              <a:t>© all rights reserved. THRON </a:t>
            </a:r>
            <a:r>
              <a:rPr lang="en-US" sz="1400" cap="none" dirty="0" err="1">
                <a:solidFill>
                  <a:srgbClr val="282829"/>
                </a:solidFill>
                <a:latin typeface="Open Sans"/>
                <a:cs typeface="Open Sans"/>
              </a:rPr>
              <a:t>S.p.A</a:t>
            </a:r>
            <a:r>
              <a:rPr lang="en-US" sz="1400" cap="none" dirty="0">
                <a:solidFill>
                  <a:srgbClr val="282829"/>
                </a:solidFill>
                <a:latin typeface="Open Sans"/>
                <a:cs typeface="Open Sans"/>
              </a:rPr>
              <a:t>.</a:t>
            </a:r>
          </a:p>
          <a:p>
            <a:pPr defTabSz="914400">
              <a:lnSpc>
                <a:spcPct val="70000"/>
              </a:lnSpc>
              <a:spcBef>
                <a:spcPts val="1200"/>
              </a:spcBef>
              <a:defRPr sz="1800">
                <a:solidFill>
                  <a:srgbClr val="4C4C4C"/>
                </a:solidFill>
              </a:defRPr>
            </a:pPr>
            <a:r>
              <a:rPr lang="en-US" sz="1400" cap="none" dirty="0">
                <a:solidFill>
                  <a:srgbClr val="282829"/>
                </a:solidFill>
                <a:latin typeface="Open Sans"/>
                <a:cs typeface="Open Sans"/>
              </a:rPr>
              <a:t>Via </a:t>
            </a:r>
            <a:r>
              <a:rPr lang="en-US" sz="1400" cap="none" dirty="0" err="1">
                <a:solidFill>
                  <a:srgbClr val="282829"/>
                </a:solidFill>
                <a:latin typeface="Open Sans"/>
                <a:cs typeface="Open Sans"/>
              </a:rPr>
              <a:t>dei</a:t>
            </a:r>
            <a:r>
              <a:rPr lang="en-US" sz="1400" cap="none" dirty="0">
                <a:solidFill>
                  <a:srgbClr val="282829"/>
                </a:solidFill>
                <a:latin typeface="Open Sans"/>
                <a:cs typeface="Open Sans"/>
              </a:rPr>
              <a:t> </a:t>
            </a:r>
            <a:r>
              <a:rPr lang="en-US" sz="1400" cap="none" dirty="0" err="1">
                <a:solidFill>
                  <a:srgbClr val="282829"/>
                </a:solidFill>
                <a:latin typeface="Open Sans"/>
                <a:cs typeface="Open Sans"/>
              </a:rPr>
              <a:t>Contarini</a:t>
            </a:r>
            <a:r>
              <a:rPr lang="en-US" sz="1400" cap="none" dirty="0">
                <a:solidFill>
                  <a:srgbClr val="282829"/>
                </a:solidFill>
                <a:latin typeface="Open Sans"/>
                <a:cs typeface="Open Sans"/>
              </a:rPr>
              <a:t> 5/a, </a:t>
            </a:r>
            <a:r>
              <a:rPr lang="en-US" sz="1400" cap="none" dirty="0" err="1">
                <a:solidFill>
                  <a:srgbClr val="282829"/>
                </a:solidFill>
                <a:latin typeface="Open Sans"/>
                <a:cs typeface="Open Sans"/>
              </a:rPr>
              <a:t>Piazzola</a:t>
            </a:r>
            <a:r>
              <a:rPr lang="en-US" sz="1400" cap="none" dirty="0">
                <a:solidFill>
                  <a:srgbClr val="282829"/>
                </a:solidFill>
                <a:latin typeface="Open Sans"/>
                <a:cs typeface="Open Sans"/>
              </a:rPr>
              <a:t> </a:t>
            </a:r>
            <a:r>
              <a:rPr lang="en-US" sz="1400" cap="none" dirty="0" err="1">
                <a:solidFill>
                  <a:srgbClr val="282829"/>
                </a:solidFill>
                <a:latin typeface="Open Sans"/>
                <a:cs typeface="Open Sans"/>
              </a:rPr>
              <a:t>Sul</a:t>
            </a:r>
            <a:r>
              <a:rPr lang="en-US" sz="1400" cap="none" dirty="0">
                <a:solidFill>
                  <a:srgbClr val="282829"/>
                </a:solidFill>
                <a:latin typeface="Open Sans"/>
                <a:cs typeface="Open Sans"/>
              </a:rPr>
              <a:t> </a:t>
            </a:r>
            <a:r>
              <a:rPr lang="en-US" sz="1400" cap="none" dirty="0" err="1">
                <a:solidFill>
                  <a:srgbClr val="282829"/>
                </a:solidFill>
                <a:latin typeface="Open Sans"/>
                <a:cs typeface="Open Sans"/>
              </a:rPr>
              <a:t>Brenta</a:t>
            </a:r>
            <a:r>
              <a:rPr lang="en-US" sz="1400" cap="none" dirty="0">
                <a:solidFill>
                  <a:srgbClr val="282829"/>
                </a:solidFill>
                <a:latin typeface="Open Sans"/>
                <a:cs typeface="Open Sans"/>
              </a:rPr>
              <a:t> (PD)</a:t>
            </a:r>
            <a:r>
              <a:rPr lang="en-US" sz="1400" cap="none" baseline="0" dirty="0">
                <a:solidFill>
                  <a:srgbClr val="282829"/>
                </a:solidFill>
                <a:latin typeface="Open Sans"/>
                <a:cs typeface="Open Sans"/>
              </a:rPr>
              <a:t> –</a:t>
            </a:r>
            <a:r>
              <a:rPr lang="en-US" sz="1400" cap="none" dirty="0">
                <a:solidFill>
                  <a:srgbClr val="282829"/>
                </a:solidFill>
                <a:latin typeface="Open Sans"/>
                <a:cs typeface="Open Sans"/>
              </a:rPr>
              <a:t> Italy - P.IVA/VAT no. 03586990289</a:t>
            </a:r>
          </a:p>
          <a:p>
            <a:pPr defTabSz="914400">
              <a:lnSpc>
                <a:spcPct val="70000"/>
              </a:lnSpc>
              <a:spcBef>
                <a:spcPts val="1200"/>
              </a:spcBef>
              <a:defRPr sz="1800">
                <a:solidFill>
                  <a:srgbClr val="4C4C4C"/>
                </a:solidFill>
              </a:defRPr>
            </a:pPr>
            <a:r>
              <a:rPr lang="en-US" sz="1400" cap="none" dirty="0">
                <a:solidFill>
                  <a:srgbClr val="282829"/>
                </a:solidFill>
                <a:latin typeface="Open Sans"/>
                <a:cs typeface="Open Sans"/>
              </a:rPr>
              <a:t>Padua – Milan - London - Shanghai</a:t>
            </a:r>
          </a:p>
          <a:p>
            <a:pPr defTabSz="914400">
              <a:lnSpc>
                <a:spcPct val="70000"/>
              </a:lnSpc>
              <a:spcBef>
                <a:spcPts val="1200"/>
              </a:spcBef>
              <a:defRPr sz="1800">
                <a:solidFill>
                  <a:srgbClr val="4C4C4C"/>
                </a:solidFill>
              </a:defRPr>
            </a:pPr>
            <a:r>
              <a:rPr lang="en-US" sz="1400" u="sng" cap="none" dirty="0" err="1">
                <a:solidFill>
                  <a:srgbClr val="282829"/>
                </a:solidFill>
                <a:latin typeface="Open Sans"/>
                <a:cs typeface="Open Sans"/>
              </a:rPr>
              <a:t>www.thron.com</a:t>
            </a:r>
            <a:endParaRPr lang="en-US" sz="1400" u="sng" cap="none" dirty="0">
              <a:solidFill>
                <a:srgbClr val="282829"/>
              </a:solidFill>
              <a:latin typeface="Open Sans"/>
              <a:cs typeface="Open Sans"/>
              <a:hlinkClick r:id="rId2"/>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77757" y="2501900"/>
            <a:ext cx="3500485" cy="4127500"/>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70" r:id="rId2"/>
    <p:sldLayoutId id="2147483673" r:id="rId3"/>
    <p:sldLayoutId id="2147483671" r:id="rId4"/>
    <p:sldLayoutId id="2147483672" r:id="rId5"/>
    <p:sldLayoutId id="2147483675" r:id="rId6"/>
    <p:sldLayoutId id="2147483674" r:id="rId7"/>
    <p:sldLayoutId id="2147483669" r:id="rId8"/>
  </p:sldLayoutIdLst>
  <p:transition spd="med"/>
  <p:txStyles>
    <p:titleStyle>
      <a:lvl1pPr marL="0" marR="0" indent="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1pPr>
      <a:lvl2pPr marL="0" marR="0" indent="2286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2pPr>
      <a:lvl3pPr marL="0" marR="0" indent="4572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3pPr>
      <a:lvl4pPr marL="0" marR="0" indent="6858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4pPr>
      <a:lvl5pPr marL="0" marR="0" indent="9144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5pPr>
      <a:lvl6pPr marL="0" marR="0" indent="11430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6pPr>
      <a:lvl7pPr marL="0" marR="0" indent="13716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7pPr>
      <a:lvl8pPr marL="0" marR="0" indent="16002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8pPr>
      <a:lvl9pPr marL="0" marR="0" indent="1828800" algn="ctr" defTabSz="546100" latinLnBrk="0">
        <a:lnSpc>
          <a:spcPct val="100000"/>
        </a:lnSpc>
        <a:spcBef>
          <a:spcPts val="0"/>
        </a:spcBef>
        <a:spcAft>
          <a:spcPts val="0"/>
        </a:spcAft>
        <a:buClrTx/>
        <a:buSzTx/>
        <a:buFontTx/>
        <a:buNone/>
        <a:tabLst/>
        <a:defRPr sz="7600" b="0" i="0" u="none" strike="noStrike" cap="all" spc="0" baseline="0">
          <a:ln>
            <a:noFill/>
          </a:ln>
          <a:solidFill>
            <a:srgbClr val="000000"/>
          </a:solidFill>
          <a:uFillTx/>
          <a:latin typeface="Gill Sans"/>
          <a:ea typeface="Gill Sans"/>
          <a:cs typeface="Gill Sans"/>
          <a:sym typeface="Gill Sans"/>
        </a:defRPr>
      </a:lvl9pPr>
    </p:titleStyle>
    <p:bodyStyle>
      <a:lvl1pPr marL="7493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1pPr>
      <a:lvl2pPr marL="10414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2pPr>
      <a:lvl3pPr marL="13335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3pPr>
      <a:lvl4pPr marL="16383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4pPr>
      <a:lvl5pPr marL="19304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5pPr>
      <a:lvl6pPr marL="22225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6pPr>
      <a:lvl7pPr marL="25146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7pPr>
      <a:lvl8pPr marL="28067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8pPr>
      <a:lvl9pPr marL="3098800" marR="0" indent="-533400" algn="l" defTabSz="546100" latinLnBrk="0">
        <a:lnSpc>
          <a:spcPct val="100000"/>
        </a:lnSpc>
        <a:spcBef>
          <a:spcPts val="3500"/>
        </a:spcBef>
        <a:spcAft>
          <a:spcPts val="0"/>
        </a:spcAft>
        <a:buClrTx/>
        <a:buSzPct val="171000"/>
        <a:buFontTx/>
        <a:buChar char="•"/>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1pPr>
      <a:lvl2pPr marL="0" marR="0" indent="2286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2pPr>
      <a:lvl3pPr marL="0" marR="0" indent="4572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3pPr>
      <a:lvl4pPr marL="0" marR="0" indent="6858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4pPr>
      <a:lvl5pPr marL="0" marR="0" indent="9144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5pPr>
      <a:lvl6pPr marL="0" marR="0" indent="11430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6pPr>
      <a:lvl7pPr marL="0" marR="0" indent="13716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7pPr>
      <a:lvl8pPr marL="0" marR="0" indent="16002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8pPr>
      <a:lvl9pPr marL="0" marR="0" indent="1828800" algn="ctr" defTabSz="825500" latinLnBrk="0">
        <a:lnSpc>
          <a:spcPct val="90000"/>
        </a:lnSpc>
        <a:spcBef>
          <a:spcPts val="0"/>
        </a:spcBef>
        <a:spcAft>
          <a:spcPts val="0"/>
        </a:spcAft>
        <a:buClrTx/>
        <a:buSzTx/>
        <a:buFontTx/>
        <a:buNone/>
        <a:tabLst/>
        <a:defRPr sz="1600" b="0" i="0" u="none" strike="noStrike" cap="all" spc="0" baseline="0">
          <a:ln>
            <a:noFill/>
          </a:ln>
          <a:solidFill>
            <a:schemeClr val="tx1"/>
          </a:solidFill>
          <a:uFillTx/>
          <a:latin typeface="+mn-lt"/>
          <a:ea typeface="+mn-ea"/>
          <a:cs typeface="+mn-cs"/>
          <a:sym typeface="Futura LT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image" Target="../media/image2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8.svg"/><Relationship Id="rId4" Type="http://schemas.openxmlformats.org/officeDocument/2006/relationships/diagramData" Target="../diagrams/data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4" descr="Projector screen">
            <a:extLst>
              <a:ext uri="{FF2B5EF4-FFF2-40B4-BE49-F238E27FC236}">
                <a16:creationId xmlns:a16="http://schemas.microsoft.com/office/drawing/2014/main" id="{A4CBE13F-5198-4D46-B7A8-F94426C5A0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355" y="7945428"/>
            <a:ext cx="1244269" cy="1178296"/>
          </a:xfrm>
          <a:prstGeom prst="rect">
            <a:avLst/>
          </a:prstGeom>
        </p:spPr>
      </p:pic>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8752" y="426720"/>
            <a:ext cx="15398496" cy="829056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80867F-47A6-4C6B-8EA8-B99F93173265}"/>
              </a:ext>
            </a:extLst>
          </p:cNvPr>
          <p:cNvSpPr txBox="1"/>
          <p:nvPr/>
        </p:nvSpPr>
        <p:spPr>
          <a:xfrm>
            <a:off x="5840784" y="1286932"/>
            <a:ext cx="9021437" cy="6570134"/>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lIns="91440" tIns="45720" rIns="91440" bIns="45720" numCol="1" spcCol="38100" rtlCol="0" fromWordArt="0" anchor="ctr" anchorCtr="0" forceAA="0" compatLnSpc="1">
            <a:prstTxWarp prst="textNoShape">
              <a:avLst/>
            </a:prstTxWarp>
            <a:normAutofit/>
          </a:bodyPr>
          <a:lstStyle/>
          <a:p>
            <a:pPr algn="l" defTabSz="914400" hangingPunct="1">
              <a:spcBef>
                <a:spcPct val="0"/>
              </a:spcBef>
              <a:spcAft>
                <a:spcPts val="600"/>
              </a:spcAft>
            </a:pPr>
            <a:r>
              <a:rPr lang="en-US" sz="7200" kern="1200" cap="none" dirty="0">
                <a:solidFill>
                  <a:schemeClr val="bg1"/>
                </a:solidFill>
                <a:latin typeface="+mj-lt"/>
                <a:ea typeface="+mj-ea"/>
                <a:cs typeface="+mj-cs"/>
              </a:rPr>
              <a:t>OBJECT DETECTION</a:t>
            </a:r>
            <a:endParaRPr lang="en-US" sz="7200" b="0" i="0" u="none" strike="noStrike" kern="1200" cap="none" spc="0" baseline="0" dirty="0">
              <a:solidFill>
                <a:schemeClr val="bg1"/>
              </a:solidFill>
              <a:latin typeface="+mj-lt"/>
              <a:ea typeface="+mj-ea"/>
              <a:cs typeface="+mj-cs"/>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7854" y="2743198"/>
            <a:ext cx="0" cy="36576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1E4BCC-1D0F-4D95-B733-7CD922E792F2}"/>
              </a:ext>
            </a:extLst>
          </p:cNvPr>
          <p:cNvSpPr txBox="1"/>
          <p:nvPr/>
        </p:nvSpPr>
        <p:spPr>
          <a:xfrm>
            <a:off x="464063"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34790485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37">
            <a:extLst>
              <a:ext uri="{FF2B5EF4-FFF2-40B4-BE49-F238E27FC236}">
                <a16:creationId xmlns:a16="http://schemas.microsoft.com/office/drawing/2014/main" id="{5328BD27-7758-40D3-BD94-B9B2001E65DC}"/>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rPr>
              <a:t>ARCHITETTURA</a:t>
            </a:r>
            <a:r>
              <a:rPr lang="en-US" sz="4000" b="1">
                <a:solidFill>
                  <a:srgbClr val="FFFFFF"/>
                </a:solidFill>
                <a:latin typeface="Futura LT Heavy"/>
              </a:rPr>
              <a:t> GENERALE</a:t>
            </a:r>
            <a:endParaRPr lang="en-US"/>
          </a:p>
        </p:txBody>
      </p:sp>
      <p:pic>
        <p:nvPicPr>
          <p:cNvPr id="2" name="Graphic 1" descr="Projector screen">
            <a:extLst>
              <a:ext uri="{FF2B5EF4-FFF2-40B4-BE49-F238E27FC236}">
                <a16:creationId xmlns:a16="http://schemas.microsoft.com/office/drawing/2014/main" id="{5F1CB997-7EB5-482C-962F-FD5DDD67B5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273" y="7945428"/>
            <a:ext cx="1244269" cy="1178296"/>
          </a:xfrm>
          <a:prstGeom prst="rect">
            <a:avLst/>
          </a:prstGeom>
        </p:spPr>
      </p:pic>
      <p:sp>
        <p:nvSpPr>
          <p:cNvPr id="4" name="TextBox 3">
            <a:extLst>
              <a:ext uri="{FF2B5EF4-FFF2-40B4-BE49-F238E27FC236}">
                <a16:creationId xmlns:a16="http://schemas.microsoft.com/office/drawing/2014/main" id="{F8B970EB-AC56-4F8E-928C-4EC1DF32DE6A}"/>
              </a:ext>
            </a:extLst>
          </p:cNvPr>
          <p:cNvSpPr txBox="1"/>
          <p:nvPr/>
        </p:nvSpPr>
        <p:spPr>
          <a:xfrm>
            <a:off x="450981" y="8206521"/>
            <a:ext cx="1186214"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10/14</a:t>
            </a:r>
            <a:endParaRPr lang="en-US" sz="2500" b="0" i="0" u="none" strike="noStrike" cap="none" spc="0" baseline="0">
              <a:solidFill>
                <a:schemeClr val="accent3"/>
              </a:solidFill>
              <a:latin typeface="Futura LT Medium"/>
              <a:ea typeface="Futura LT Medium"/>
              <a:cs typeface="Futura LT Medium"/>
            </a:endParaRPr>
          </a:p>
        </p:txBody>
      </p:sp>
      <p:pic>
        <p:nvPicPr>
          <p:cNvPr id="8" name="Picture 8" descr="A close up of text on a white background&#10;&#10;Description generated with very high confidence">
            <a:extLst>
              <a:ext uri="{FF2B5EF4-FFF2-40B4-BE49-F238E27FC236}">
                <a16:creationId xmlns:a16="http://schemas.microsoft.com/office/drawing/2014/main" id="{10F496CB-B945-417C-B0B4-CF69257D9131}"/>
              </a:ext>
            </a:extLst>
          </p:cNvPr>
          <p:cNvPicPr>
            <a:picLocks noChangeAspect="1"/>
          </p:cNvPicPr>
          <p:nvPr/>
        </p:nvPicPr>
        <p:blipFill>
          <a:blip r:embed="rId5"/>
          <a:stretch>
            <a:fillRect/>
          </a:stretch>
        </p:blipFill>
        <p:spPr>
          <a:xfrm>
            <a:off x="10000620" y="1661376"/>
            <a:ext cx="5065487" cy="6932046"/>
          </a:xfrm>
          <a:prstGeom prst="rect">
            <a:avLst/>
          </a:prstGeom>
        </p:spPr>
      </p:pic>
      <p:pic>
        <p:nvPicPr>
          <p:cNvPr id="5" name="Picture 5" descr="A picture containing table, cup, indoor&#10;&#10;Description generated with high confidence">
            <a:extLst>
              <a:ext uri="{FF2B5EF4-FFF2-40B4-BE49-F238E27FC236}">
                <a16:creationId xmlns:a16="http://schemas.microsoft.com/office/drawing/2014/main" id="{2ABC0929-4247-460D-B940-1C651448CFC9}"/>
              </a:ext>
            </a:extLst>
          </p:cNvPr>
          <p:cNvPicPr>
            <a:picLocks noChangeAspect="1"/>
          </p:cNvPicPr>
          <p:nvPr/>
        </p:nvPicPr>
        <p:blipFill>
          <a:blip r:embed="rId6"/>
          <a:stretch>
            <a:fillRect/>
          </a:stretch>
        </p:blipFill>
        <p:spPr>
          <a:xfrm>
            <a:off x="1262939" y="1888646"/>
            <a:ext cx="7057900" cy="6817118"/>
          </a:xfrm>
          <a:prstGeom prst="rect">
            <a:avLst/>
          </a:prstGeom>
        </p:spPr>
      </p:pic>
    </p:spTree>
    <p:extLst>
      <p:ext uri="{BB962C8B-B14F-4D97-AF65-F5344CB8AC3E}">
        <p14:creationId xmlns:p14="http://schemas.microsoft.com/office/powerpoint/2010/main" val="4069589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37">
            <a:extLst>
              <a:ext uri="{FF2B5EF4-FFF2-40B4-BE49-F238E27FC236}">
                <a16:creationId xmlns:a16="http://schemas.microsoft.com/office/drawing/2014/main" id="{BCB95582-0BC8-4D2E-B3F0-14F5408957C5}"/>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rPr>
              <a:t>...NEL DETTAGLIO</a:t>
            </a:r>
            <a:endParaRPr lang="en-US"/>
          </a:p>
        </p:txBody>
      </p:sp>
      <p:pic>
        <p:nvPicPr>
          <p:cNvPr id="304" name="Picture 304" descr="A close up of a sign&#10;&#10;Description generated with very high confidence">
            <a:extLst>
              <a:ext uri="{FF2B5EF4-FFF2-40B4-BE49-F238E27FC236}">
                <a16:creationId xmlns:a16="http://schemas.microsoft.com/office/drawing/2014/main" id="{A2EB4B84-3AAA-4222-8CF6-022B4A0DF528}"/>
              </a:ext>
            </a:extLst>
          </p:cNvPr>
          <p:cNvPicPr>
            <a:picLocks noChangeAspect="1"/>
          </p:cNvPicPr>
          <p:nvPr/>
        </p:nvPicPr>
        <p:blipFill>
          <a:blip r:embed="rId3"/>
          <a:stretch>
            <a:fillRect/>
          </a:stretch>
        </p:blipFill>
        <p:spPr>
          <a:xfrm>
            <a:off x="696469" y="1724607"/>
            <a:ext cx="6318992" cy="1910427"/>
          </a:xfrm>
          <a:prstGeom prst="rect">
            <a:avLst/>
          </a:prstGeom>
        </p:spPr>
      </p:pic>
      <p:pic>
        <p:nvPicPr>
          <p:cNvPr id="308" name="Picture 308" descr="A close up of a logo&#10;&#10;Description generated with very high confidence">
            <a:extLst>
              <a:ext uri="{FF2B5EF4-FFF2-40B4-BE49-F238E27FC236}">
                <a16:creationId xmlns:a16="http://schemas.microsoft.com/office/drawing/2014/main" id="{5C01EB71-251D-4737-81DD-D41322DE1994}"/>
              </a:ext>
            </a:extLst>
          </p:cNvPr>
          <p:cNvPicPr>
            <a:picLocks noChangeAspect="1"/>
          </p:cNvPicPr>
          <p:nvPr/>
        </p:nvPicPr>
        <p:blipFill>
          <a:blip r:embed="rId4"/>
          <a:stretch>
            <a:fillRect/>
          </a:stretch>
        </p:blipFill>
        <p:spPr>
          <a:xfrm>
            <a:off x="8363162" y="1505936"/>
            <a:ext cx="7176653" cy="3034803"/>
          </a:xfrm>
          <a:prstGeom prst="rect">
            <a:avLst/>
          </a:prstGeom>
        </p:spPr>
      </p:pic>
      <p:pic>
        <p:nvPicPr>
          <p:cNvPr id="310" name="Picture 310" descr="A picture containing tableware&#10;&#10;Description generated with very high confidence">
            <a:extLst>
              <a:ext uri="{FF2B5EF4-FFF2-40B4-BE49-F238E27FC236}">
                <a16:creationId xmlns:a16="http://schemas.microsoft.com/office/drawing/2014/main" id="{DA721A4B-E058-457B-9D15-B10444258DA1}"/>
              </a:ext>
            </a:extLst>
          </p:cNvPr>
          <p:cNvPicPr>
            <a:picLocks noChangeAspect="1"/>
          </p:cNvPicPr>
          <p:nvPr/>
        </p:nvPicPr>
        <p:blipFill>
          <a:blip r:embed="rId5"/>
          <a:stretch>
            <a:fillRect/>
          </a:stretch>
        </p:blipFill>
        <p:spPr>
          <a:xfrm>
            <a:off x="5138760" y="4043138"/>
            <a:ext cx="4880758" cy="1901120"/>
          </a:xfrm>
          <a:prstGeom prst="rect">
            <a:avLst/>
          </a:prstGeom>
        </p:spPr>
      </p:pic>
      <p:pic>
        <p:nvPicPr>
          <p:cNvPr id="2" name="Picture 3">
            <a:extLst>
              <a:ext uri="{FF2B5EF4-FFF2-40B4-BE49-F238E27FC236}">
                <a16:creationId xmlns:a16="http://schemas.microsoft.com/office/drawing/2014/main" id="{D18C7C59-3720-4424-8CFE-BCFF06060656}"/>
              </a:ext>
            </a:extLst>
          </p:cNvPr>
          <p:cNvPicPr>
            <a:picLocks noChangeAspect="1"/>
          </p:cNvPicPr>
          <p:nvPr/>
        </p:nvPicPr>
        <p:blipFill>
          <a:blip r:embed="rId6"/>
          <a:stretch>
            <a:fillRect/>
          </a:stretch>
        </p:blipFill>
        <p:spPr>
          <a:xfrm>
            <a:off x="8676212" y="6165331"/>
            <a:ext cx="6741225" cy="1840331"/>
          </a:xfrm>
          <a:prstGeom prst="rect">
            <a:avLst/>
          </a:prstGeom>
        </p:spPr>
      </p:pic>
      <p:pic>
        <p:nvPicPr>
          <p:cNvPr id="5" name="Picture 5">
            <a:extLst>
              <a:ext uri="{FF2B5EF4-FFF2-40B4-BE49-F238E27FC236}">
                <a16:creationId xmlns:a16="http://schemas.microsoft.com/office/drawing/2014/main" id="{0EA6CB55-62BC-4C62-BFE0-0C009AE3E18C}"/>
              </a:ext>
            </a:extLst>
          </p:cNvPr>
          <p:cNvPicPr>
            <a:picLocks noChangeAspect="1"/>
          </p:cNvPicPr>
          <p:nvPr/>
        </p:nvPicPr>
        <p:blipFill>
          <a:blip r:embed="rId7"/>
          <a:stretch>
            <a:fillRect/>
          </a:stretch>
        </p:blipFill>
        <p:spPr>
          <a:xfrm>
            <a:off x="695337" y="6077577"/>
            <a:ext cx="5672445" cy="1942276"/>
          </a:xfrm>
          <a:prstGeom prst="rect">
            <a:avLst/>
          </a:prstGeom>
        </p:spPr>
      </p:pic>
      <p:pic>
        <p:nvPicPr>
          <p:cNvPr id="7" name="Picture 7">
            <a:extLst>
              <a:ext uri="{FF2B5EF4-FFF2-40B4-BE49-F238E27FC236}">
                <a16:creationId xmlns:a16="http://schemas.microsoft.com/office/drawing/2014/main" id="{24D55899-DE68-47DC-BEFE-3E25E1CD9BAA}"/>
              </a:ext>
            </a:extLst>
          </p:cNvPr>
          <p:cNvPicPr>
            <a:picLocks noChangeAspect="1"/>
          </p:cNvPicPr>
          <p:nvPr/>
        </p:nvPicPr>
        <p:blipFill>
          <a:blip r:embed="rId8"/>
          <a:stretch>
            <a:fillRect/>
          </a:stretch>
        </p:blipFill>
        <p:spPr>
          <a:xfrm>
            <a:off x="2907251" y="7503187"/>
            <a:ext cx="2743200" cy="887702"/>
          </a:xfrm>
          <a:prstGeom prst="rect">
            <a:avLst/>
          </a:prstGeom>
        </p:spPr>
      </p:pic>
      <p:pic>
        <p:nvPicPr>
          <p:cNvPr id="4" name="Graphic 3" descr="Projector screen">
            <a:extLst>
              <a:ext uri="{FF2B5EF4-FFF2-40B4-BE49-F238E27FC236}">
                <a16:creationId xmlns:a16="http://schemas.microsoft.com/office/drawing/2014/main" id="{2E853B44-5942-4A27-8A86-5ADD910299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6273" y="7945428"/>
            <a:ext cx="1244269" cy="1178296"/>
          </a:xfrm>
          <a:prstGeom prst="rect">
            <a:avLst/>
          </a:prstGeom>
        </p:spPr>
      </p:pic>
      <p:sp>
        <p:nvSpPr>
          <p:cNvPr id="6" name="TextBox 5">
            <a:extLst>
              <a:ext uri="{FF2B5EF4-FFF2-40B4-BE49-F238E27FC236}">
                <a16:creationId xmlns:a16="http://schemas.microsoft.com/office/drawing/2014/main" id="{F2616656-8E6D-42A3-BA70-5E6D3EE56FAD}"/>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11/14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4958449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sign&#10;&#10;Description generated with high confidence">
            <a:extLst>
              <a:ext uri="{FF2B5EF4-FFF2-40B4-BE49-F238E27FC236}">
                <a16:creationId xmlns:a16="http://schemas.microsoft.com/office/drawing/2014/main" id="{4652A619-3640-486A-91E9-9FE2EBF69632}"/>
              </a:ext>
            </a:extLst>
          </p:cNvPr>
          <p:cNvPicPr>
            <a:picLocks noChangeAspect="1"/>
          </p:cNvPicPr>
          <p:nvPr/>
        </p:nvPicPr>
        <p:blipFill>
          <a:blip r:embed="rId2"/>
          <a:stretch>
            <a:fillRect/>
          </a:stretch>
        </p:blipFill>
        <p:spPr>
          <a:xfrm>
            <a:off x="945019" y="3356700"/>
            <a:ext cx="13826836" cy="3264081"/>
          </a:xfrm>
          <a:prstGeom prst="rect">
            <a:avLst/>
          </a:prstGeom>
        </p:spPr>
      </p:pic>
      <p:sp>
        <p:nvSpPr>
          <p:cNvPr id="5" name="Shape 637">
            <a:extLst>
              <a:ext uri="{FF2B5EF4-FFF2-40B4-BE49-F238E27FC236}">
                <a16:creationId xmlns:a16="http://schemas.microsoft.com/office/drawing/2014/main" id="{7EBD031F-ABE2-4CA3-8E0A-3476862A922E}"/>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a:rPr>
              <a:t>In un comodo container</a:t>
            </a:r>
            <a:endParaRPr lang="en-US" sz="4000" b="1" dirty="0">
              <a:solidFill>
                <a:srgbClr val="FFFFFF"/>
              </a:solidFill>
              <a:latin typeface="Futura LT Heavy"/>
            </a:endParaRPr>
          </a:p>
        </p:txBody>
      </p:sp>
      <p:pic>
        <p:nvPicPr>
          <p:cNvPr id="4" name="Graphic 3" descr="Projector screen">
            <a:extLst>
              <a:ext uri="{FF2B5EF4-FFF2-40B4-BE49-F238E27FC236}">
                <a16:creationId xmlns:a16="http://schemas.microsoft.com/office/drawing/2014/main" id="{23EC9364-389F-4080-B8F5-9CB7BC5037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273" y="7945428"/>
            <a:ext cx="1244269" cy="1178296"/>
          </a:xfrm>
          <a:prstGeom prst="rect">
            <a:avLst/>
          </a:prstGeom>
        </p:spPr>
      </p:pic>
      <p:sp>
        <p:nvSpPr>
          <p:cNvPr id="8" name="TextBox 7">
            <a:extLst>
              <a:ext uri="{FF2B5EF4-FFF2-40B4-BE49-F238E27FC236}">
                <a16:creationId xmlns:a16="http://schemas.microsoft.com/office/drawing/2014/main" id="{7EC33242-DC3E-4BDB-816B-A508129EBCBE}"/>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12/14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0282704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37">
            <a:extLst>
              <a:ext uri="{FF2B5EF4-FFF2-40B4-BE49-F238E27FC236}">
                <a16:creationId xmlns:a16="http://schemas.microsoft.com/office/drawing/2014/main" id="{87C342D2-2E67-49D6-9B25-506CFDE04186}"/>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rPr>
              <a:t>SVILUPPI FUTURI</a:t>
            </a:r>
            <a:endParaRPr lang="en-US"/>
          </a:p>
        </p:txBody>
      </p:sp>
      <p:pic>
        <p:nvPicPr>
          <p:cNvPr id="5" name="Picture 5" descr="A picture containing vector graphics&#10;&#10;Description generated with high confidence">
            <a:extLst>
              <a:ext uri="{FF2B5EF4-FFF2-40B4-BE49-F238E27FC236}">
                <a16:creationId xmlns:a16="http://schemas.microsoft.com/office/drawing/2014/main" id="{CCF7A4AA-4333-4DCD-85BB-D3B0419BAF7E}"/>
              </a:ext>
            </a:extLst>
          </p:cNvPr>
          <p:cNvPicPr>
            <a:picLocks noChangeAspect="1"/>
          </p:cNvPicPr>
          <p:nvPr/>
        </p:nvPicPr>
        <p:blipFill>
          <a:blip r:embed="rId3"/>
          <a:stretch>
            <a:fillRect/>
          </a:stretch>
        </p:blipFill>
        <p:spPr>
          <a:xfrm>
            <a:off x="4824177" y="2142067"/>
            <a:ext cx="6569693" cy="3937701"/>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2BE7CE2C-9937-4C1B-974D-D6E8AA072F92}"/>
              </a:ext>
            </a:extLst>
          </p:cNvPr>
          <p:cNvSpPr txBox="1"/>
          <p:nvPr/>
        </p:nvSpPr>
        <p:spPr>
          <a:xfrm>
            <a:off x="2688545" y="6368138"/>
            <a:ext cx="11072710" cy="17909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cap="none">
                <a:solidFill>
                  <a:schemeClr val="tx2"/>
                </a:solidFill>
              </a:rPr>
              <a:t>POSSIBILITÀ DI TRAINING DISTRIBUITO:</a:t>
            </a:r>
            <a:endParaRPr lang="en-US" sz="4000">
              <a:solidFill>
                <a:schemeClr val="tx2"/>
              </a:solidFill>
            </a:endParaRPr>
          </a:p>
          <a:p>
            <a:pPr marL="457200" indent="-457200" algn="l">
              <a:buFont typeface="Arial"/>
              <a:buChar char="•"/>
            </a:pPr>
            <a:r>
              <a:rPr lang="en-US" sz="4000" cap="none">
                <a:solidFill>
                  <a:schemeClr val="tx2"/>
                </a:solidFill>
              </a:rPr>
              <a:t>SAGEMAKER</a:t>
            </a:r>
          </a:p>
          <a:p>
            <a:pPr marL="457200" indent="-457200" algn="l">
              <a:buFont typeface="Arial"/>
              <a:buChar char="•"/>
            </a:pPr>
            <a:r>
              <a:rPr lang="en-US" sz="4000" cap="none">
                <a:solidFill>
                  <a:schemeClr val="tx2"/>
                </a:solidFill>
              </a:rPr>
              <a:t>EMR SPARK</a:t>
            </a:r>
          </a:p>
        </p:txBody>
      </p:sp>
      <p:pic>
        <p:nvPicPr>
          <p:cNvPr id="3" name="Graphic 2" descr="Projector screen">
            <a:extLst>
              <a:ext uri="{FF2B5EF4-FFF2-40B4-BE49-F238E27FC236}">
                <a16:creationId xmlns:a16="http://schemas.microsoft.com/office/drawing/2014/main" id="{8DF5A4F4-93EA-4DCD-9E84-979E4F4C67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6273" y="7945428"/>
            <a:ext cx="1244269" cy="1178296"/>
          </a:xfrm>
          <a:prstGeom prst="rect">
            <a:avLst/>
          </a:prstGeom>
        </p:spPr>
      </p:pic>
      <p:sp>
        <p:nvSpPr>
          <p:cNvPr id="7" name="TextBox 6">
            <a:extLst>
              <a:ext uri="{FF2B5EF4-FFF2-40B4-BE49-F238E27FC236}">
                <a16:creationId xmlns:a16="http://schemas.microsoft.com/office/drawing/2014/main" id="{46142257-D69D-4718-8FDE-336838BC424E}"/>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13/14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16565635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Projector screen">
            <a:extLst>
              <a:ext uri="{FF2B5EF4-FFF2-40B4-BE49-F238E27FC236}">
                <a16:creationId xmlns:a16="http://schemas.microsoft.com/office/drawing/2014/main" id="{1CC7A374-0924-4EE0-A8F6-B2791E7FA7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273" y="7945428"/>
            <a:ext cx="1244269" cy="1178296"/>
          </a:xfrm>
          <a:prstGeom prst="rect">
            <a:avLst/>
          </a:prstGeom>
        </p:spPr>
      </p:pic>
      <p:sp>
        <p:nvSpPr>
          <p:cNvPr id="6" name="TextBox 5">
            <a:extLst>
              <a:ext uri="{FF2B5EF4-FFF2-40B4-BE49-F238E27FC236}">
                <a16:creationId xmlns:a16="http://schemas.microsoft.com/office/drawing/2014/main" id="{249FE1EF-AC4F-4720-9DCB-7E3AEA144E5B}"/>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14/14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0438429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4" descr="Projector screen">
            <a:extLst>
              <a:ext uri="{FF2B5EF4-FFF2-40B4-BE49-F238E27FC236}">
                <a16:creationId xmlns:a16="http://schemas.microsoft.com/office/drawing/2014/main" id="{F19CCD5B-D8C6-41C5-A24C-04C665709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355" y="7945428"/>
            <a:ext cx="1244269" cy="1178296"/>
          </a:xfrm>
          <a:prstGeom prst="rect">
            <a:avLst/>
          </a:prstGeom>
        </p:spPr>
      </p:pic>
      <p:pic>
        <p:nvPicPr>
          <p:cNvPr id="3" name="Picture 10" descr="A brown and white dog sitting next to a cat&#10;&#10;Description generated with very high confidence">
            <a:extLst>
              <a:ext uri="{FF2B5EF4-FFF2-40B4-BE49-F238E27FC236}">
                <a16:creationId xmlns:a16="http://schemas.microsoft.com/office/drawing/2014/main" id="{A2801CA0-F3B1-44E0-8878-6486150EDC2A}"/>
              </a:ext>
            </a:extLst>
          </p:cNvPr>
          <p:cNvPicPr>
            <a:picLocks noChangeAspect="1"/>
          </p:cNvPicPr>
          <p:nvPr/>
        </p:nvPicPr>
        <p:blipFill>
          <a:blip r:embed="rId5"/>
          <a:stretch>
            <a:fillRect/>
          </a:stretch>
        </p:blipFill>
        <p:spPr>
          <a:xfrm>
            <a:off x="2109277" y="2025177"/>
            <a:ext cx="12085122" cy="6314027"/>
          </a:xfrm>
          <a:prstGeom prst="rect">
            <a:avLst/>
          </a:prstGeom>
        </p:spPr>
      </p:pic>
      <p:sp>
        <p:nvSpPr>
          <p:cNvPr id="6" name="Shape 637"/>
          <p:cNvSpPr/>
          <p:nvPr/>
        </p:nvSpPr>
        <p:spPr>
          <a:xfrm>
            <a:off x="3303465" y="658758"/>
            <a:ext cx="12385376" cy="706500"/>
          </a:xfrm>
          <a:prstGeom prst="rect">
            <a:avLst/>
          </a:prstGeom>
          <a:ln w="12700">
            <a:miter lim="400000"/>
          </a:ln>
        </p:spPr>
        <p:txBody>
          <a:bodyPr lIns="50800" tIns="50800" rIns="50800" bIns="50800" anchor="ctr"/>
          <a:lstStyle/>
          <a:p>
            <a:pPr algn="r"/>
            <a:r>
              <a:rPr lang="it-IT" sz="4000" dirty="0">
                <a:solidFill>
                  <a:srgbClr val="FFFFFF"/>
                </a:solidFill>
                <a:latin typeface="Futura LT Heavy" charset="0"/>
                <a:ea typeface="Futura LT Heavy" charset="0"/>
                <a:cs typeface="Futura LT Heavy" charset="0"/>
              </a:rPr>
              <a:t>Cos'è l'object </a:t>
            </a:r>
            <a:r>
              <a:rPr lang="it-IT" sz="4000" dirty="0" err="1">
                <a:solidFill>
                  <a:srgbClr val="FFFFFF"/>
                </a:solidFill>
                <a:latin typeface="Futura LT Heavy" charset="0"/>
                <a:ea typeface="Futura LT Heavy" charset="0"/>
                <a:cs typeface="Futura LT Heavy" charset="0"/>
              </a:rPr>
              <a:t>detection</a:t>
            </a:r>
            <a:r>
              <a:rPr lang="it-IT" sz="4000" dirty="0">
                <a:solidFill>
                  <a:srgbClr val="FFFFFF"/>
                </a:solidFill>
                <a:latin typeface="Futura LT Heavy" charset="0"/>
                <a:ea typeface="Futura LT Heavy" charset="0"/>
                <a:cs typeface="Futura LT Heavy" charset="0"/>
              </a:rPr>
              <a:t>?</a:t>
            </a:r>
          </a:p>
        </p:txBody>
      </p:sp>
      <p:sp>
        <p:nvSpPr>
          <p:cNvPr id="5" name="TextBox 1">
            <a:extLst>
              <a:ext uri="{FF2B5EF4-FFF2-40B4-BE49-F238E27FC236}">
                <a16:creationId xmlns:a16="http://schemas.microsoft.com/office/drawing/2014/main" id="{16AB21DC-1B61-4E13-BA5D-B9744F737860}"/>
              </a:ext>
            </a:extLst>
          </p:cNvPr>
          <p:cNvSpPr txBox="1"/>
          <p:nvPr/>
        </p:nvSpPr>
        <p:spPr>
          <a:xfrm>
            <a:off x="2465029" y="2024936"/>
            <a:ext cx="843147" cy="369332"/>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000" b="1" dirty="0">
                <a:solidFill>
                  <a:srgbClr val="C00000"/>
                </a:solidFill>
              </a:rPr>
              <a:t>Dog</a:t>
            </a:r>
          </a:p>
        </p:txBody>
      </p:sp>
      <p:sp>
        <p:nvSpPr>
          <p:cNvPr id="7" name="TextBox 2">
            <a:extLst>
              <a:ext uri="{FF2B5EF4-FFF2-40B4-BE49-F238E27FC236}">
                <a16:creationId xmlns:a16="http://schemas.microsoft.com/office/drawing/2014/main" id="{215E5261-0AE8-440A-87DB-AB40962E5C93}"/>
              </a:ext>
            </a:extLst>
          </p:cNvPr>
          <p:cNvSpPr txBox="1"/>
          <p:nvPr/>
        </p:nvSpPr>
        <p:spPr>
          <a:xfrm>
            <a:off x="7247863" y="2819780"/>
            <a:ext cx="2525487" cy="618631"/>
          </a:xfrm>
          <a:prstGeom prst="rect">
            <a:avLst/>
          </a:prstGeom>
          <a:ln w="28575">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Cat</a:t>
            </a:r>
            <a:endParaRPr lang="en-US" sz="2000" b="1" dirty="0"/>
          </a:p>
          <a:p>
            <a:pPr algn="ctr"/>
            <a:endParaRPr lang="en-US" dirty="0">
              <a:solidFill>
                <a:srgbClr val="00B050"/>
              </a:solidFill>
            </a:endParaRPr>
          </a:p>
        </p:txBody>
      </p:sp>
      <p:sp>
        <p:nvSpPr>
          <p:cNvPr id="8" name="TextBox 3">
            <a:extLst>
              <a:ext uri="{FF2B5EF4-FFF2-40B4-BE49-F238E27FC236}">
                <a16:creationId xmlns:a16="http://schemas.microsoft.com/office/drawing/2014/main" id="{32726AAF-FCB4-4EBA-BD6E-68A9CC550A9E}"/>
              </a:ext>
            </a:extLst>
          </p:cNvPr>
          <p:cNvSpPr txBox="1"/>
          <p:nvPr/>
        </p:nvSpPr>
        <p:spPr>
          <a:xfrm>
            <a:off x="9661068" y="4032031"/>
            <a:ext cx="1496292" cy="646331"/>
          </a:xfrm>
          <a:prstGeom prst="rect">
            <a:avLst/>
          </a:prstGeom>
          <a:ln w="28575">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C000"/>
                </a:solidFill>
              </a:rPr>
              <a:t>Rabbit</a:t>
            </a:r>
          </a:p>
          <a:p>
            <a:endParaRPr lang="en-US" sz="2000" b="1" dirty="0">
              <a:solidFill>
                <a:srgbClr val="0070C0"/>
              </a:solidFill>
            </a:endParaRPr>
          </a:p>
        </p:txBody>
      </p:sp>
      <p:sp>
        <p:nvSpPr>
          <p:cNvPr id="9" name="TextBox 4">
            <a:extLst>
              <a:ext uri="{FF2B5EF4-FFF2-40B4-BE49-F238E27FC236}">
                <a16:creationId xmlns:a16="http://schemas.microsoft.com/office/drawing/2014/main" id="{CB4A28F4-D863-4915-89E0-2B9F46730C08}"/>
              </a:ext>
            </a:extLst>
          </p:cNvPr>
          <p:cNvSpPr txBox="1"/>
          <p:nvPr/>
        </p:nvSpPr>
        <p:spPr>
          <a:xfrm>
            <a:off x="11416331" y="5327871"/>
            <a:ext cx="1803071" cy="369332"/>
          </a:xfrm>
          <a:prstGeom prst="rect">
            <a:avLst/>
          </a:prstGeom>
          <a:ln w="28575">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0070C0"/>
                </a:solidFill>
              </a:rPr>
              <a:t>Guinea pig</a:t>
            </a:r>
            <a:endParaRPr lang="en-US" dirty="0"/>
          </a:p>
        </p:txBody>
      </p:sp>
      <p:sp>
        <p:nvSpPr>
          <p:cNvPr id="12" name="Rectangle 11">
            <a:extLst>
              <a:ext uri="{FF2B5EF4-FFF2-40B4-BE49-F238E27FC236}">
                <a16:creationId xmlns:a16="http://schemas.microsoft.com/office/drawing/2014/main" id="{D4D7B4AE-7BC8-488B-A24C-DE29270FA809}"/>
              </a:ext>
            </a:extLst>
          </p:cNvPr>
          <p:cNvSpPr/>
          <p:nvPr/>
        </p:nvSpPr>
        <p:spPr>
          <a:xfrm>
            <a:off x="2333416" y="2355275"/>
            <a:ext cx="4740893" cy="5638140"/>
          </a:xfrm>
          <a:prstGeom prst="rect">
            <a:avLst/>
          </a:prstGeom>
          <a:noFill/>
          <a:ln w="28575"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3" name="Rectangle 12">
            <a:extLst>
              <a:ext uri="{FF2B5EF4-FFF2-40B4-BE49-F238E27FC236}">
                <a16:creationId xmlns:a16="http://schemas.microsoft.com/office/drawing/2014/main" id="{B43AEE2D-F483-4957-99D4-B9D45EB93400}"/>
              </a:ext>
            </a:extLst>
          </p:cNvPr>
          <p:cNvSpPr/>
          <p:nvPr/>
        </p:nvSpPr>
        <p:spPr>
          <a:xfrm>
            <a:off x="6760360" y="3131787"/>
            <a:ext cx="2695697" cy="4780478"/>
          </a:xfrm>
          <a:prstGeom prst="rect">
            <a:avLst/>
          </a:prstGeom>
          <a:noFill/>
          <a:ln w="28575" cap="flat">
            <a:solidFill>
              <a:srgbClr val="00B05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4" name="Rectangle 13">
            <a:extLst>
              <a:ext uri="{FF2B5EF4-FFF2-40B4-BE49-F238E27FC236}">
                <a16:creationId xmlns:a16="http://schemas.microsoft.com/office/drawing/2014/main" id="{2D367B62-59A6-4399-8108-DB93B22E0044}"/>
              </a:ext>
            </a:extLst>
          </p:cNvPr>
          <p:cNvSpPr/>
          <p:nvPr/>
        </p:nvSpPr>
        <p:spPr>
          <a:xfrm>
            <a:off x="9228862" y="4346162"/>
            <a:ext cx="2286660" cy="3474192"/>
          </a:xfrm>
          <a:prstGeom prst="rect">
            <a:avLst/>
          </a:prstGeom>
          <a:noFill/>
          <a:ln w="28575" cap="flat">
            <a:solidFill>
              <a:schemeClr val="accent3"/>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5" name="Rectangle 14">
            <a:extLst>
              <a:ext uri="{FF2B5EF4-FFF2-40B4-BE49-F238E27FC236}">
                <a16:creationId xmlns:a16="http://schemas.microsoft.com/office/drawing/2014/main" id="{B7E802AE-1EBE-4850-AFAF-CDE771E5EDE3}"/>
              </a:ext>
            </a:extLst>
          </p:cNvPr>
          <p:cNvSpPr/>
          <p:nvPr/>
        </p:nvSpPr>
        <p:spPr>
          <a:xfrm>
            <a:off x="11245459" y="5619375"/>
            <a:ext cx="2431802" cy="2286660"/>
          </a:xfrm>
          <a:prstGeom prst="rect">
            <a:avLst/>
          </a:prstGeom>
          <a:noFill/>
          <a:ln w="28575" cap="flat">
            <a:solidFill>
              <a:srgbClr val="0070C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2" name="TextBox 1">
            <a:extLst>
              <a:ext uri="{FF2B5EF4-FFF2-40B4-BE49-F238E27FC236}">
                <a16:creationId xmlns:a16="http://schemas.microsoft.com/office/drawing/2014/main" id="{535234AA-FD7F-44BA-AA8F-890585632639}"/>
              </a:ext>
            </a:extLst>
          </p:cNvPr>
          <p:cNvSpPr txBox="1"/>
          <p:nvPr/>
        </p:nvSpPr>
        <p:spPr>
          <a:xfrm>
            <a:off x="464063"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2/14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594736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8" name="Graphic 4" descr="Projector screen">
            <a:extLst>
              <a:ext uri="{FF2B5EF4-FFF2-40B4-BE49-F238E27FC236}">
                <a16:creationId xmlns:a16="http://schemas.microsoft.com/office/drawing/2014/main" id="{9E6EFFE9-2D0F-4E56-B2FF-A001EA494F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273" y="7945428"/>
            <a:ext cx="1244269" cy="1178296"/>
          </a:xfrm>
          <a:prstGeom prst="rect">
            <a:avLst/>
          </a:prstGeom>
        </p:spPr>
      </p:pic>
      <p:sp>
        <p:nvSpPr>
          <p:cNvPr id="637" name="Shape 637"/>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ea typeface="Futura LT Heavy" charset="0"/>
                <a:cs typeface="Futura LT Heavy" charset="0"/>
              </a:rPr>
              <a:t>alcune</a:t>
            </a:r>
            <a:r>
              <a:rPr lang="en-US" sz="4000" b="1" dirty="0">
                <a:solidFill>
                  <a:srgbClr val="FFFFFF"/>
                </a:solidFill>
                <a:latin typeface="Futura LT Heavy" charset="0"/>
                <a:ea typeface="Futura LT Heavy" charset="0"/>
                <a:cs typeface="Futura LT Heavy" charset="0"/>
              </a:rPr>
              <a:t> </a:t>
            </a:r>
            <a:r>
              <a:rPr lang="en-US" sz="4000" b="1" err="1">
                <a:solidFill>
                  <a:srgbClr val="FFFFFF"/>
                </a:solidFill>
                <a:latin typeface="Futura LT Heavy" charset="0"/>
                <a:ea typeface="Futura LT Heavy" charset="0"/>
                <a:cs typeface="Futura LT Heavy" charset="0"/>
              </a:rPr>
              <a:t>applicazioni</a:t>
            </a:r>
            <a:endParaRPr lang="en-US" sz="4000" b="1" err="1">
              <a:solidFill>
                <a:srgbClr val="FFFFFF"/>
              </a:solidFill>
              <a:latin typeface="Futura LT Heavy" charset="0"/>
              <a:ea typeface="Futura LT Heavy" charset="0"/>
              <a:cs typeface="Futura LT Heavy" charset="0"/>
              <a:sym typeface="Carme"/>
            </a:endParaRPr>
          </a:p>
        </p:txBody>
      </p:sp>
      <p:sp>
        <p:nvSpPr>
          <p:cNvPr id="11" name="Arrow: Right 10">
            <a:extLst>
              <a:ext uri="{FF2B5EF4-FFF2-40B4-BE49-F238E27FC236}">
                <a16:creationId xmlns:a16="http://schemas.microsoft.com/office/drawing/2014/main" id="{FBF0A371-8429-44C3-9DD8-D99244F748A5}"/>
              </a:ext>
            </a:extLst>
          </p:cNvPr>
          <p:cNvSpPr/>
          <p:nvPr/>
        </p:nvSpPr>
        <p:spPr>
          <a:xfrm>
            <a:off x="1863010" y="7197005"/>
            <a:ext cx="978408" cy="920060"/>
          </a:xfrm>
          <a:prstGeom prst="rightArrow">
            <a:avLst/>
          </a:prstGeom>
          <a:solidFill>
            <a:schemeClr val="accent3"/>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9">
            <a:extLst>
              <a:ext uri="{FF2B5EF4-FFF2-40B4-BE49-F238E27FC236}">
                <a16:creationId xmlns:a16="http://schemas.microsoft.com/office/drawing/2014/main" id="{60B17722-2C75-4609-AF81-8809276F21B9}"/>
              </a:ext>
            </a:extLst>
          </p:cNvPr>
          <p:cNvSpPr txBox="1"/>
          <p:nvPr/>
        </p:nvSpPr>
        <p:spPr>
          <a:xfrm>
            <a:off x="3012240" y="7315951"/>
            <a:ext cx="10814926" cy="795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dirty="0">
                <a:solidFill>
                  <a:schemeClr val="tx2"/>
                </a:solidFill>
                <a:latin typeface="Century Gothic"/>
              </a:rPr>
              <a:t>Migliore </a:t>
            </a:r>
            <a:r>
              <a:rPr lang="en-US" dirty="0" err="1">
                <a:solidFill>
                  <a:schemeClr val="tx2"/>
                </a:solidFill>
                <a:latin typeface="Century Gothic"/>
              </a:rPr>
              <a:t>accuratezza</a:t>
            </a:r>
            <a:r>
              <a:rPr lang="en-US" dirty="0">
                <a:solidFill>
                  <a:schemeClr val="tx2"/>
                </a:solidFill>
                <a:latin typeface="Century Gothic"/>
              </a:rPr>
              <a:t> </a:t>
            </a:r>
            <a:r>
              <a:rPr lang="en-US" dirty="0" err="1">
                <a:solidFill>
                  <a:schemeClr val="tx2"/>
                </a:solidFill>
                <a:latin typeface="Century Gothic"/>
              </a:rPr>
              <a:t>nella</a:t>
            </a:r>
            <a:r>
              <a:rPr lang="en-US" dirty="0">
                <a:solidFill>
                  <a:schemeClr val="tx2"/>
                </a:solidFill>
                <a:latin typeface="Century Gothic"/>
              </a:rPr>
              <a:t> </a:t>
            </a:r>
            <a:r>
              <a:rPr lang="en-US" dirty="0" err="1">
                <a:solidFill>
                  <a:schemeClr val="tx2"/>
                </a:solidFill>
                <a:latin typeface="Century Gothic"/>
              </a:rPr>
              <a:t>rilevazione</a:t>
            </a:r>
            <a:r>
              <a:rPr lang="en-US" dirty="0">
                <a:solidFill>
                  <a:schemeClr val="tx2"/>
                </a:solidFill>
                <a:latin typeface="Century Gothic"/>
              </a:rPr>
              <a:t> di </a:t>
            </a:r>
            <a:r>
              <a:rPr lang="en-US" dirty="0" err="1">
                <a:solidFill>
                  <a:schemeClr val="tx2"/>
                </a:solidFill>
                <a:latin typeface="Century Gothic"/>
              </a:rPr>
              <a:t>oggetti</a:t>
            </a:r>
            <a:r>
              <a:rPr lang="en-US" dirty="0">
                <a:solidFill>
                  <a:schemeClr val="tx2"/>
                </a:solidFill>
                <a:latin typeface="Century Gothic"/>
              </a:rPr>
              <a:t> </a:t>
            </a:r>
            <a:r>
              <a:rPr lang="en-US" dirty="0" err="1">
                <a:solidFill>
                  <a:schemeClr val="tx2"/>
                </a:solidFill>
                <a:latin typeface="Century Gothic"/>
              </a:rPr>
              <a:t>immersi</a:t>
            </a:r>
            <a:r>
              <a:rPr lang="en-US" dirty="0">
                <a:solidFill>
                  <a:schemeClr val="tx2"/>
                </a:solidFill>
                <a:latin typeface="Century Gothic"/>
              </a:rPr>
              <a:t> in un </a:t>
            </a:r>
            <a:r>
              <a:rPr lang="en-US" dirty="0" err="1">
                <a:solidFill>
                  <a:schemeClr val="tx2"/>
                </a:solidFill>
                <a:latin typeface="Century Gothic"/>
              </a:rPr>
              <a:t>contesto</a:t>
            </a:r>
            <a:r>
              <a:rPr lang="en-US" dirty="0">
                <a:solidFill>
                  <a:schemeClr val="tx2"/>
                </a:solidFill>
                <a:latin typeface="Century Gothic"/>
              </a:rPr>
              <a:t> rispetto ai </a:t>
            </a:r>
            <a:r>
              <a:rPr lang="en-US" dirty="0" err="1">
                <a:solidFill>
                  <a:schemeClr val="tx2"/>
                </a:solidFill>
                <a:latin typeface="Century Gothic"/>
              </a:rPr>
              <a:t>sistemi</a:t>
            </a:r>
            <a:r>
              <a:rPr lang="en-US" dirty="0">
                <a:solidFill>
                  <a:schemeClr val="tx2"/>
                </a:solidFill>
                <a:latin typeface="Century Gothic"/>
              </a:rPr>
              <a:t> di </a:t>
            </a:r>
            <a:r>
              <a:rPr lang="en-US" dirty="0" err="1">
                <a:solidFill>
                  <a:schemeClr val="tx2"/>
                </a:solidFill>
                <a:latin typeface="Century Gothic"/>
              </a:rPr>
              <a:t>classificazione</a:t>
            </a:r>
            <a:r>
              <a:rPr lang="en-US" dirty="0">
                <a:solidFill>
                  <a:schemeClr val="tx2"/>
                </a:solidFill>
                <a:latin typeface="Century Gothic"/>
              </a:rPr>
              <a:t>​</a:t>
            </a:r>
            <a:endParaRPr lang="en-US" dirty="0">
              <a:solidFill>
                <a:schemeClr val="tx2"/>
              </a:solidFill>
            </a:endParaRPr>
          </a:p>
        </p:txBody>
      </p:sp>
      <p:graphicFrame>
        <p:nvGraphicFramePr>
          <p:cNvPr id="12" name="Diagram 12">
            <a:extLst>
              <a:ext uri="{FF2B5EF4-FFF2-40B4-BE49-F238E27FC236}">
                <a16:creationId xmlns:a16="http://schemas.microsoft.com/office/drawing/2014/main" id="{52D22E0F-38B8-4440-BAFA-C971EEDB6025}"/>
              </a:ext>
            </a:extLst>
          </p:cNvPr>
          <p:cNvGraphicFramePr/>
          <p:nvPr>
            <p:extLst>
              <p:ext uri="{D42A27DB-BD31-4B8C-83A1-F6EECF244321}">
                <p14:modId xmlns:p14="http://schemas.microsoft.com/office/powerpoint/2010/main" val="3219002518"/>
              </p:ext>
            </p:extLst>
          </p:nvPr>
        </p:nvGraphicFramePr>
        <p:xfrm>
          <a:off x="3618138" y="2115286"/>
          <a:ext cx="8200571" cy="47659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05447AB8-9BCC-4E49-91AC-20BF6FD96D5F}"/>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3/14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3652867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rojector screen">
            <a:extLst>
              <a:ext uri="{FF2B5EF4-FFF2-40B4-BE49-F238E27FC236}">
                <a16:creationId xmlns:a16="http://schemas.microsoft.com/office/drawing/2014/main" id="{E7D076AB-3AFE-4E5A-870D-D58EF38DF8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273" y="7945428"/>
            <a:ext cx="1244269" cy="1178296"/>
          </a:xfrm>
          <a:prstGeom prst="rect">
            <a:avLst/>
          </a:prstGeom>
        </p:spPr>
      </p:pic>
      <p:sp>
        <p:nvSpPr>
          <p:cNvPr id="5" name="TextBox 4">
            <a:extLst>
              <a:ext uri="{FF2B5EF4-FFF2-40B4-BE49-F238E27FC236}">
                <a16:creationId xmlns:a16="http://schemas.microsoft.com/office/drawing/2014/main" id="{AE55A843-FAC6-4EAC-B4C2-3F832B1F54D4}"/>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4/14</a:t>
            </a:r>
            <a:endParaRPr lang="en-US" sz="2500" b="0" i="0" u="none" strike="noStrike" cap="none" spc="0" baseline="0">
              <a:solidFill>
                <a:schemeClr val="accent3"/>
              </a:solidFill>
              <a:latin typeface="Futura LT Medium"/>
              <a:ea typeface="Futura LT Medium"/>
              <a:cs typeface="Futura LT Medium"/>
            </a:endParaRPr>
          </a:p>
        </p:txBody>
      </p:sp>
      <p:sp>
        <p:nvSpPr>
          <p:cNvPr id="7" name="Shape 637">
            <a:extLst>
              <a:ext uri="{FF2B5EF4-FFF2-40B4-BE49-F238E27FC236}">
                <a16:creationId xmlns:a16="http://schemas.microsoft.com/office/drawing/2014/main" id="{36885E8C-D57B-4312-8483-0195CB898444}"/>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rPr>
              <a:t>Con quale rete</a:t>
            </a:r>
            <a:r>
              <a:rPr lang="en-US" sz="4000" b="1">
                <a:solidFill>
                  <a:srgbClr val="FFFFFF"/>
                </a:solidFill>
                <a:latin typeface="Futura LT Heavy"/>
              </a:rPr>
              <a:t>?</a:t>
            </a:r>
            <a:endParaRPr lang="en-US"/>
          </a:p>
        </p:txBody>
      </p:sp>
      <p:pic>
        <p:nvPicPr>
          <p:cNvPr id="8" name="Picture 8" descr="A close up of a map&#10;&#10;Description generated with very high confidence">
            <a:extLst>
              <a:ext uri="{FF2B5EF4-FFF2-40B4-BE49-F238E27FC236}">
                <a16:creationId xmlns:a16="http://schemas.microsoft.com/office/drawing/2014/main" id="{AE027F71-D5C7-46A6-AABD-74BCCF6AE5C1}"/>
              </a:ext>
            </a:extLst>
          </p:cNvPr>
          <p:cNvPicPr>
            <a:picLocks noChangeAspect="1"/>
          </p:cNvPicPr>
          <p:nvPr/>
        </p:nvPicPr>
        <p:blipFill>
          <a:blip r:embed="rId5"/>
          <a:stretch>
            <a:fillRect/>
          </a:stretch>
        </p:blipFill>
        <p:spPr>
          <a:xfrm>
            <a:off x="2344744" y="1506819"/>
            <a:ext cx="10858004" cy="6749215"/>
          </a:xfrm>
          <a:prstGeom prst="rect">
            <a:avLst/>
          </a:prstGeom>
        </p:spPr>
      </p:pic>
    </p:spTree>
    <p:extLst>
      <p:ext uri="{BB962C8B-B14F-4D97-AF65-F5344CB8AC3E}">
        <p14:creationId xmlns:p14="http://schemas.microsoft.com/office/powerpoint/2010/main" val="28767434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8">
            <a:extLst>
              <a:ext uri="{FF2B5EF4-FFF2-40B4-BE49-F238E27FC236}">
                <a16:creationId xmlns:a16="http://schemas.microsoft.com/office/drawing/2014/main" id="{F872091B-F7F9-42A9-941C-2ADD91C61AA9}"/>
              </a:ext>
            </a:extLst>
          </p:cNvPr>
          <p:cNvSpPr>
            <a:spLocks noGrp="1"/>
          </p:cNvSpPr>
          <p:nvPr/>
        </p:nvSpPr>
        <p:spPr>
          <a:xfrm>
            <a:off x="8732050" y="2811364"/>
            <a:ext cx="6600423" cy="139539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3200" dirty="0">
                <a:solidFill>
                  <a:schemeClr val="tx2"/>
                </a:solidFill>
                <a:latin typeface="Futura LT Heavy"/>
              </a:rPr>
              <a:t>Rete </a:t>
            </a:r>
            <a:r>
              <a:rPr lang="en-US" sz="3200" err="1">
                <a:solidFill>
                  <a:schemeClr val="tx2"/>
                </a:solidFill>
                <a:latin typeface="Futura LT Heavy"/>
              </a:rPr>
              <a:t>neurale</a:t>
            </a:r>
            <a:r>
              <a:rPr lang="en-US" sz="3200" dirty="0">
                <a:solidFill>
                  <a:schemeClr val="tx2"/>
                </a:solidFill>
                <a:latin typeface="Futura LT Heavy"/>
              </a:rPr>
              <a:t> </a:t>
            </a:r>
            <a:r>
              <a:rPr lang="en-US" sz="3200" err="1">
                <a:solidFill>
                  <a:schemeClr val="tx2"/>
                </a:solidFill>
                <a:latin typeface="Futura LT Heavy"/>
              </a:rPr>
              <a:t>convoluzionale</a:t>
            </a:r>
            <a:endParaRPr lang="en-US" sz="3200">
              <a:solidFill>
                <a:schemeClr val="tx2"/>
              </a:solidFill>
              <a:latin typeface="Futura LT Heavy"/>
            </a:endParaRPr>
          </a:p>
          <a:p>
            <a:pPr marL="0" indent="0">
              <a:buNone/>
            </a:pPr>
            <a:r>
              <a:rPr lang="en-US" sz="3200" err="1">
                <a:solidFill>
                  <a:schemeClr val="tx2"/>
                </a:solidFill>
                <a:latin typeface="Futura LT Heavy"/>
              </a:rPr>
              <a:t>Versione</a:t>
            </a:r>
            <a:r>
              <a:rPr lang="en-US" sz="3200" dirty="0">
                <a:solidFill>
                  <a:schemeClr val="tx2"/>
                </a:solidFill>
                <a:latin typeface="Futura LT Heavy"/>
              </a:rPr>
              <a:t> 3!</a:t>
            </a:r>
          </a:p>
          <a:p>
            <a:endParaRPr lang="en-US" sz="3200" dirty="0">
              <a:latin typeface="Futura LT Heavy"/>
            </a:endParaRPr>
          </a:p>
          <a:p>
            <a:endParaRPr lang="en-US" sz="3200" dirty="0">
              <a:latin typeface="Futura LT Heavy"/>
            </a:endParaRPr>
          </a:p>
        </p:txBody>
      </p:sp>
      <p:pic>
        <p:nvPicPr>
          <p:cNvPr id="4" name="Picture 3">
            <a:extLst>
              <a:ext uri="{FF2B5EF4-FFF2-40B4-BE49-F238E27FC236}">
                <a16:creationId xmlns:a16="http://schemas.microsoft.com/office/drawing/2014/main" id="{4F77511D-5CF1-4217-8127-67828BA9800B}"/>
              </a:ext>
            </a:extLst>
          </p:cNvPr>
          <p:cNvPicPr>
            <a:picLocks noChangeAspect="1"/>
          </p:cNvPicPr>
          <p:nvPr/>
        </p:nvPicPr>
        <p:blipFill>
          <a:blip r:embed="rId3"/>
          <a:stretch>
            <a:fillRect/>
          </a:stretch>
        </p:blipFill>
        <p:spPr>
          <a:xfrm>
            <a:off x="355398" y="2378536"/>
            <a:ext cx="7773911" cy="4116478"/>
          </a:xfrm>
          <a:prstGeom prst="rect">
            <a:avLst/>
          </a:prstGeom>
          <a:ln>
            <a:noFill/>
          </a:ln>
          <a:effectLst>
            <a:softEdge rad="112500"/>
          </a:effectLst>
        </p:spPr>
      </p:pic>
      <p:pic>
        <p:nvPicPr>
          <p:cNvPr id="5" name="Picture 4" descr="A close up of a toy&#10;&#10;Description generated with high confidence">
            <a:extLst>
              <a:ext uri="{FF2B5EF4-FFF2-40B4-BE49-F238E27FC236}">
                <a16:creationId xmlns:a16="http://schemas.microsoft.com/office/drawing/2014/main" id="{557E71CB-1265-4366-9A99-3776EA801E5D}"/>
              </a:ext>
            </a:extLst>
          </p:cNvPr>
          <p:cNvPicPr>
            <a:picLocks noChangeAspect="1"/>
          </p:cNvPicPr>
          <p:nvPr/>
        </p:nvPicPr>
        <p:blipFill>
          <a:blip r:embed="rId4"/>
          <a:stretch>
            <a:fillRect/>
          </a:stretch>
        </p:blipFill>
        <p:spPr>
          <a:xfrm>
            <a:off x="10419926" y="4464259"/>
            <a:ext cx="5458029" cy="4213678"/>
          </a:xfrm>
          <a:prstGeom prst="rect">
            <a:avLst/>
          </a:prstGeom>
        </p:spPr>
      </p:pic>
      <p:sp>
        <p:nvSpPr>
          <p:cNvPr id="7" name="Shape 637">
            <a:extLst>
              <a:ext uri="{FF2B5EF4-FFF2-40B4-BE49-F238E27FC236}">
                <a16:creationId xmlns:a16="http://schemas.microsoft.com/office/drawing/2014/main" id="{ECA711F1-5AF2-4E3E-982A-C38EFE6FE64C}"/>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ea typeface="Futura LT Heavy" charset="0"/>
                <a:cs typeface="Futura LT Heavy" charset="0"/>
              </a:rPr>
              <a:t>(YOU ONLY LOOK ONCE)</a:t>
            </a:r>
            <a:endParaRPr lang="en-US" sz="4000" b="1" err="1">
              <a:solidFill>
                <a:srgbClr val="FFFFFF"/>
              </a:solidFill>
              <a:latin typeface="Futura LT Heavy" charset="0"/>
              <a:ea typeface="Futura LT Heavy" charset="0"/>
              <a:cs typeface="Futura LT Heavy" charset="0"/>
              <a:sym typeface="Carme"/>
            </a:endParaRPr>
          </a:p>
        </p:txBody>
      </p:sp>
      <p:pic>
        <p:nvPicPr>
          <p:cNvPr id="6" name="Graphic 4" descr="Projector screen">
            <a:extLst>
              <a:ext uri="{FF2B5EF4-FFF2-40B4-BE49-F238E27FC236}">
                <a16:creationId xmlns:a16="http://schemas.microsoft.com/office/drawing/2014/main" id="{2F9C14DC-9BB7-4E56-BF75-DD032A2A3D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6273" y="7945428"/>
            <a:ext cx="1244269" cy="1178296"/>
          </a:xfrm>
          <a:prstGeom prst="rect">
            <a:avLst/>
          </a:prstGeom>
        </p:spPr>
      </p:pic>
      <p:sp>
        <p:nvSpPr>
          <p:cNvPr id="10" name="TextBox 9">
            <a:extLst>
              <a:ext uri="{FF2B5EF4-FFF2-40B4-BE49-F238E27FC236}">
                <a16:creationId xmlns:a16="http://schemas.microsoft.com/office/drawing/2014/main" id="{6CA5E727-A0E7-4CD7-8B06-A3BA3C213347}"/>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5/14</a:t>
            </a:r>
            <a:endParaRPr lang="en-US" sz="2500" b="0" i="0" u="none" strike="noStrike" cap="none" spc="0" baseline="0">
              <a:solidFill>
                <a:schemeClr val="accent3"/>
              </a:solidFill>
              <a:latin typeface="Futura LT Medium"/>
              <a:ea typeface="Futura LT Medium"/>
              <a:cs typeface="Futura LT Medium"/>
            </a:endParaRPr>
          </a:p>
        </p:txBody>
      </p:sp>
      <p:pic>
        <p:nvPicPr>
          <p:cNvPr id="2" name="Picture 7" descr="A close up of a sign&#10;&#10;Description generated with high confidence">
            <a:extLst>
              <a:ext uri="{FF2B5EF4-FFF2-40B4-BE49-F238E27FC236}">
                <a16:creationId xmlns:a16="http://schemas.microsoft.com/office/drawing/2014/main" id="{511FDA7A-7AC4-4A53-9430-EB8B35ED2C3E}"/>
              </a:ext>
            </a:extLst>
          </p:cNvPr>
          <p:cNvPicPr>
            <a:picLocks noChangeAspect="1"/>
          </p:cNvPicPr>
          <p:nvPr/>
        </p:nvPicPr>
        <p:blipFill>
          <a:blip r:embed="rId7"/>
          <a:stretch>
            <a:fillRect/>
          </a:stretch>
        </p:blipFill>
        <p:spPr>
          <a:xfrm>
            <a:off x="7179252" y="5264345"/>
            <a:ext cx="3125848" cy="3120743"/>
          </a:xfrm>
          <a:prstGeom prst="rect">
            <a:avLst/>
          </a:prstGeom>
        </p:spPr>
      </p:pic>
    </p:spTree>
    <p:extLst>
      <p:ext uri="{BB962C8B-B14F-4D97-AF65-F5344CB8AC3E}">
        <p14:creationId xmlns:p14="http://schemas.microsoft.com/office/powerpoint/2010/main" val="15493670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sign&#10;&#10;Description generated with high confidence">
            <a:extLst>
              <a:ext uri="{FF2B5EF4-FFF2-40B4-BE49-F238E27FC236}">
                <a16:creationId xmlns:a16="http://schemas.microsoft.com/office/drawing/2014/main" id="{BB0891D1-1991-4E6E-BD00-176DCF08ED3B}"/>
              </a:ext>
            </a:extLst>
          </p:cNvPr>
          <p:cNvPicPr>
            <a:picLocks noChangeAspect="1"/>
          </p:cNvPicPr>
          <p:nvPr/>
        </p:nvPicPr>
        <p:blipFill>
          <a:blip r:embed="rId3"/>
          <a:stretch>
            <a:fillRect/>
          </a:stretch>
        </p:blipFill>
        <p:spPr>
          <a:xfrm>
            <a:off x="1434870" y="2017510"/>
            <a:ext cx="12731667" cy="2398097"/>
          </a:xfrm>
          <a:prstGeom prst="rect">
            <a:avLst/>
          </a:prstGeom>
        </p:spPr>
      </p:pic>
      <p:pic>
        <p:nvPicPr>
          <p:cNvPr id="4" name="Picture 4">
            <a:extLst>
              <a:ext uri="{FF2B5EF4-FFF2-40B4-BE49-F238E27FC236}">
                <a16:creationId xmlns:a16="http://schemas.microsoft.com/office/drawing/2014/main" id="{6309B18D-A159-4171-8D40-816BF5A52F83}"/>
              </a:ext>
            </a:extLst>
          </p:cNvPr>
          <p:cNvPicPr>
            <a:picLocks noChangeAspect="1"/>
          </p:cNvPicPr>
          <p:nvPr/>
        </p:nvPicPr>
        <p:blipFill>
          <a:blip r:embed="rId4"/>
          <a:stretch>
            <a:fillRect/>
          </a:stretch>
        </p:blipFill>
        <p:spPr>
          <a:xfrm>
            <a:off x="3090393" y="5328078"/>
            <a:ext cx="9644082" cy="3301341"/>
          </a:xfrm>
          <a:prstGeom prst="rect">
            <a:avLst/>
          </a:prstGeom>
        </p:spPr>
      </p:pic>
      <p:sp>
        <p:nvSpPr>
          <p:cNvPr id="6" name="TextBox 5">
            <a:extLst>
              <a:ext uri="{FF2B5EF4-FFF2-40B4-BE49-F238E27FC236}">
                <a16:creationId xmlns:a16="http://schemas.microsoft.com/office/drawing/2014/main" id="{40794BD7-7BA8-49A6-ABBE-0835556718D9}"/>
              </a:ext>
            </a:extLst>
          </p:cNvPr>
          <p:cNvSpPr txBox="1"/>
          <p:nvPr/>
        </p:nvSpPr>
        <p:spPr>
          <a:xfrm>
            <a:off x="7166377" y="4667610"/>
            <a:ext cx="2186858" cy="850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sz="5400" cap="none" dirty="0">
                <a:solidFill>
                  <a:schemeClr val="tx2"/>
                </a:solidFill>
              </a:rPr>
              <a:t>vs</a:t>
            </a:r>
            <a:endParaRPr lang="en-US" sz="5400" b="0" i="0" u="none" strike="noStrike" cap="none" spc="0" baseline="0" dirty="0">
              <a:solidFill>
                <a:schemeClr val="tx2"/>
              </a:solidFill>
              <a:latin typeface="Futura LT Medium"/>
              <a:ea typeface="Futura LT Medium"/>
              <a:cs typeface="Futura LT Medium"/>
            </a:endParaRPr>
          </a:p>
        </p:txBody>
      </p:sp>
      <p:pic>
        <p:nvPicPr>
          <p:cNvPr id="11" name="Picture 11" descr="A close up of a logo&#10;&#10;Description generated with high confidence">
            <a:extLst>
              <a:ext uri="{FF2B5EF4-FFF2-40B4-BE49-F238E27FC236}">
                <a16:creationId xmlns:a16="http://schemas.microsoft.com/office/drawing/2014/main" id="{AF0D06F7-DB41-4811-B7FE-59228EBB0932}"/>
              </a:ext>
            </a:extLst>
          </p:cNvPr>
          <p:cNvPicPr>
            <a:picLocks noChangeAspect="1"/>
          </p:cNvPicPr>
          <p:nvPr/>
        </p:nvPicPr>
        <p:blipFill>
          <a:blip r:embed="rId5"/>
          <a:stretch>
            <a:fillRect/>
          </a:stretch>
        </p:blipFill>
        <p:spPr>
          <a:xfrm>
            <a:off x="5643050" y="1656778"/>
            <a:ext cx="5500913" cy="4181433"/>
          </a:xfrm>
          <a:prstGeom prst="rect">
            <a:avLst/>
          </a:prstGeom>
        </p:spPr>
      </p:pic>
      <p:sp>
        <p:nvSpPr>
          <p:cNvPr id="14" name="Shape 637">
            <a:extLst>
              <a:ext uri="{FF2B5EF4-FFF2-40B4-BE49-F238E27FC236}">
                <a16:creationId xmlns:a16="http://schemas.microsoft.com/office/drawing/2014/main" id="{B07484B8-BE13-4FA4-923A-8907208FA697}"/>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dirty="0">
                <a:solidFill>
                  <a:srgbClr val="FFFFFF"/>
                </a:solidFill>
                <a:latin typeface="Futura LT Heavy" charset="0"/>
                <a:ea typeface="Futura LT Heavy" charset="0"/>
                <a:cs typeface="Futura LT Heavy" charset="0"/>
              </a:rPr>
              <a:t>SCELTA DEL FRAMEWORK</a:t>
            </a:r>
            <a:endParaRPr lang="en-US" sz="4000" b="1" dirty="0" err="1">
              <a:solidFill>
                <a:srgbClr val="FFFFFF"/>
              </a:solidFill>
              <a:latin typeface="Futura LT Heavy" charset="0"/>
              <a:ea typeface="Futura LT Heavy" charset="0"/>
              <a:cs typeface="Futura LT Heavy" charset="0"/>
              <a:sym typeface="Carme"/>
            </a:endParaRPr>
          </a:p>
        </p:txBody>
      </p:sp>
      <p:pic>
        <p:nvPicPr>
          <p:cNvPr id="5" name="Graphic 4" descr="Projector screen">
            <a:extLst>
              <a:ext uri="{FF2B5EF4-FFF2-40B4-BE49-F238E27FC236}">
                <a16:creationId xmlns:a16="http://schemas.microsoft.com/office/drawing/2014/main" id="{F6688F44-A775-46D7-88A6-A1261B388A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6273" y="7945428"/>
            <a:ext cx="1244269" cy="1178296"/>
          </a:xfrm>
          <a:prstGeom prst="rect">
            <a:avLst/>
          </a:prstGeom>
        </p:spPr>
      </p:pic>
      <p:sp>
        <p:nvSpPr>
          <p:cNvPr id="7" name="TextBox 6">
            <a:extLst>
              <a:ext uri="{FF2B5EF4-FFF2-40B4-BE49-F238E27FC236}">
                <a16:creationId xmlns:a16="http://schemas.microsoft.com/office/drawing/2014/main" id="{F253366A-42C1-45B9-BCD1-BACD520C3754}"/>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6/14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4125367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529515D-DA17-4C6A-BF39-5C2040B8DBE0}"/>
              </a:ext>
            </a:extLst>
          </p:cNvPr>
          <p:cNvPicPr>
            <a:picLocks noChangeAspect="1"/>
          </p:cNvPicPr>
          <p:nvPr/>
        </p:nvPicPr>
        <p:blipFill>
          <a:blip r:embed="rId3"/>
          <a:stretch>
            <a:fillRect/>
          </a:stretch>
        </p:blipFill>
        <p:spPr>
          <a:xfrm>
            <a:off x="2972658" y="1590329"/>
            <a:ext cx="9749640" cy="3144013"/>
          </a:xfrm>
          <a:prstGeom prst="rect">
            <a:avLst/>
          </a:prstGeom>
        </p:spPr>
      </p:pic>
      <p:sp>
        <p:nvSpPr>
          <p:cNvPr id="6" name="Shape 637">
            <a:extLst>
              <a:ext uri="{FF2B5EF4-FFF2-40B4-BE49-F238E27FC236}">
                <a16:creationId xmlns:a16="http://schemas.microsoft.com/office/drawing/2014/main" id="{7816003D-13BB-46DB-B310-8CBA50837EE8}"/>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dirty="0">
                <a:solidFill>
                  <a:srgbClr val="FFFFFF"/>
                </a:solidFill>
                <a:latin typeface="Futura LT Heavy" charset="0"/>
                <a:ea typeface="Futura LT Heavy" charset="0"/>
                <a:cs typeface="Futura LT Heavy" charset="0"/>
              </a:rPr>
              <a:t>IL VINCITORE</a:t>
            </a:r>
            <a:endParaRPr lang="en-US" sz="4000" b="1" dirty="0" err="1">
              <a:solidFill>
                <a:srgbClr val="FFFFFF"/>
              </a:solidFill>
              <a:latin typeface="Futura LT Heavy" charset="0"/>
              <a:ea typeface="Futura LT Heavy" charset="0"/>
              <a:cs typeface="Futura LT Heavy" charset="0"/>
              <a:sym typeface="Carme"/>
            </a:endParaRPr>
          </a:p>
        </p:txBody>
      </p:sp>
      <p:graphicFrame>
        <p:nvGraphicFramePr>
          <p:cNvPr id="3" name="Diagram 4">
            <a:extLst>
              <a:ext uri="{FF2B5EF4-FFF2-40B4-BE49-F238E27FC236}">
                <a16:creationId xmlns:a16="http://schemas.microsoft.com/office/drawing/2014/main" id="{C0F2D805-ACCC-442A-8708-279DFA3ED025}"/>
              </a:ext>
            </a:extLst>
          </p:cNvPr>
          <p:cNvGraphicFramePr/>
          <p:nvPr>
            <p:extLst>
              <p:ext uri="{D42A27DB-BD31-4B8C-83A1-F6EECF244321}">
                <p14:modId xmlns:p14="http://schemas.microsoft.com/office/powerpoint/2010/main" val="4077533464"/>
              </p:ext>
            </p:extLst>
          </p:nvPr>
        </p:nvGraphicFramePr>
        <p:xfrm>
          <a:off x="1967541" y="3273484"/>
          <a:ext cx="11763169" cy="65076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Graphic 7" descr="Projector screen">
            <a:extLst>
              <a:ext uri="{FF2B5EF4-FFF2-40B4-BE49-F238E27FC236}">
                <a16:creationId xmlns:a16="http://schemas.microsoft.com/office/drawing/2014/main" id="{B48B1333-1A39-49A3-9A41-9F7D642E3C9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6273" y="7945428"/>
            <a:ext cx="1244269" cy="1178296"/>
          </a:xfrm>
          <a:prstGeom prst="rect">
            <a:avLst/>
          </a:prstGeom>
        </p:spPr>
      </p:pic>
      <p:sp>
        <p:nvSpPr>
          <p:cNvPr id="10" name="TextBox 9">
            <a:extLst>
              <a:ext uri="{FF2B5EF4-FFF2-40B4-BE49-F238E27FC236}">
                <a16:creationId xmlns:a16="http://schemas.microsoft.com/office/drawing/2014/main" id="{0AF1F41F-81F7-4040-888F-A5C3FD0570F3}"/>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7/14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8534850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cat lying on a car&#10;&#10;Description generated with very high confidence">
            <a:extLst>
              <a:ext uri="{FF2B5EF4-FFF2-40B4-BE49-F238E27FC236}">
                <a16:creationId xmlns:a16="http://schemas.microsoft.com/office/drawing/2014/main" id="{29E27AB1-1242-4E64-A9D1-E974DE407ED6}"/>
              </a:ext>
            </a:extLst>
          </p:cNvPr>
          <p:cNvPicPr>
            <a:picLocks noChangeAspect="1"/>
          </p:cNvPicPr>
          <p:nvPr/>
        </p:nvPicPr>
        <p:blipFill>
          <a:blip r:embed="rId3"/>
          <a:stretch>
            <a:fillRect/>
          </a:stretch>
        </p:blipFill>
        <p:spPr>
          <a:xfrm>
            <a:off x="4298532" y="1655015"/>
            <a:ext cx="7024240" cy="4978590"/>
          </a:xfrm>
          <a:prstGeom prst="rect">
            <a:avLst/>
          </a:prstGeom>
        </p:spPr>
      </p:pic>
      <p:sp>
        <p:nvSpPr>
          <p:cNvPr id="8" name="TextBox 7">
            <a:extLst>
              <a:ext uri="{FF2B5EF4-FFF2-40B4-BE49-F238E27FC236}">
                <a16:creationId xmlns:a16="http://schemas.microsoft.com/office/drawing/2014/main" id="{162129F6-182B-4611-A09D-81E325EE2F58}"/>
              </a:ext>
            </a:extLst>
          </p:cNvPr>
          <p:cNvSpPr txBox="1"/>
          <p:nvPr/>
        </p:nvSpPr>
        <p:spPr>
          <a:xfrm>
            <a:off x="1672080" y="6447581"/>
            <a:ext cx="12814405" cy="11413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fromWordArt="0" anchor="ctr" anchorCtr="0" forceAA="0" compatLnSpc="1">
            <a:prstTxWarp prst="textNoShape">
              <a:avLst/>
            </a:prstTxWarp>
            <a:spAutoFit/>
          </a:bodyPr>
          <a:lstStyle/>
          <a:p>
            <a:pPr algn="l"/>
            <a:endParaRPr lang="en-US" dirty="0">
              <a:solidFill>
                <a:schemeClr val="tx2"/>
              </a:solidFill>
              <a:cs typeface="Segoe UI"/>
            </a:endParaRPr>
          </a:p>
          <a:p>
            <a:pPr algn="l"/>
            <a:r>
              <a:rPr lang="en-US">
                <a:solidFill>
                  <a:schemeClr val="tx2"/>
                </a:solidFill>
                <a:cs typeface="Segoe UI"/>
              </a:rPr>
              <a:t>​</a:t>
            </a:r>
          </a:p>
          <a:p>
            <a:pPr algn="l"/>
            <a:r>
              <a:rPr lang="en-US">
                <a:solidFill>
                  <a:schemeClr val="tx2"/>
                </a:solidFill>
                <a:cs typeface="Segoe UI"/>
              </a:rPr>
              <a:t>(*)DESCRIPTION GENERATED WITH VERY HIGH CONFIDENCE​ - power point online</a:t>
            </a:r>
            <a:endParaRPr lang="en-US">
              <a:solidFill>
                <a:schemeClr val="tx2"/>
              </a:solidFill>
              <a:latin typeface="Segoe UI"/>
              <a:cs typeface="Segoe UI"/>
            </a:endParaRPr>
          </a:p>
        </p:txBody>
      </p:sp>
      <p:pic>
        <p:nvPicPr>
          <p:cNvPr id="3" name="Graphic 2" descr="Projector screen">
            <a:extLst>
              <a:ext uri="{FF2B5EF4-FFF2-40B4-BE49-F238E27FC236}">
                <a16:creationId xmlns:a16="http://schemas.microsoft.com/office/drawing/2014/main" id="{4B631FCE-84AB-45F3-9F5D-4EAB49731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6273" y="7945428"/>
            <a:ext cx="1244269" cy="1178296"/>
          </a:xfrm>
          <a:prstGeom prst="rect">
            <a:avLst/>
          </a:prstGeom>
        </p:spPr>
      </p:pic>
      <p:sp>
        <p:nvSpPr>
          <p:cNvPr id="4" name="TextBox 3">
            <a:extLst>
              <a:ext uri="{FF2B5EF4-FFF2-40B4-BE49-F238E27FC236}">
                <a16:creationId xmlns:a16="http://schemas.microsoft.com/office/drawing/2014/main" id="{39DEBEAD-1913-439F-9FE6-A39AADBB3582}"/>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8/14</a:t>
            </a:r>
            <a:endParaRPr lang="en-US" sz="2500" b="0" i="0" u="none" strike="noStrike" cap="none" spc="0" baseline="0">
              <a:solidFill>
                <a:schemeClr val="accent3"/>
              </a:solidFill>
              <a:latin typeface="Futura LT Medium"/>
              <a:ea typeface="Futura LT Medium"/>
              <a:cs typeface="Futura LT Medium"/>
            </a:endParaRPr>
          </a:p>
        </p:txBody>
      </p:sp>
      <p:sp>
        <p:nvSpPr>
          <p:cNvPr id="6" name="Shape 637">
            <a:extLst>
              <a:ext uri="{FF2B5EF4-FFF2-40B4-BE49-F238E27FC236}">
                <a16:creationId xmlns:a16="http://schemas.microsoft.com/office/drawing/2014/main" id="{D2E988F9-5767-42E3-B3F6-56AA80EB43CE}"/>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a:rPr>
              <a:t>"A cat lying on a car"(*)</a:t>
            </a:r>
            <a:endParaRPr lang="en-US" sz="4000" b="1" dirty="0">
              <a:solidFill>
                <a:srgbClr val="FFFFFF"/>
              </a:solidFill>
              <a:latin typeface="Futura LT Heavy"/>
            </a:endParaRPr>
          </a:p>
        </p:txBody>
      </p:sp>
    </p:spTree>
    <p:extLst>
      <p:ext uri="{BB962C8B-B14F-4D97-AF65-F5344CB8AC3E}">
        <p14:creationId xmlns:p14="http://schemas.microsoft.com/office/powerpoint/2010/main" val="1113043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37">
            <a:extLst>
              <a:ext uri="{FF2B5EF4-FFF2-40B4-BE49-F238E27FC236}">
                <a16:creationId xmlns:a16="http://schemas.microsoft.com/office/drawing/2014/main" id="{881A62B6-7F1E-470C-8770-DAC99BA65745}"/>
              </a:ext>
            </a:extLst>
          </p:cNvPr>
          <p:cNvSpPr/>
          <p:nvPr/>
        </p:nvSpPr>
        <p:spPr>
          <a:xfrm>
            <a:off x="6831857" y="658758"/>
            <a:ext cx="8856984" cy="706500"/>
          </a:xfrm>
          <a:prstGeom prst="rect">
            <a:avLst/>
          </a:prstGeom>
          <a:ln w="12700">
            <a:miter lim="400000"/>
          </a:ln>
        </p:spPr>
        <p:txBody>
          <a:bodyPr lIns="50800" tIns="50800" rIns="50800" bIns="50800" anchor="ctr"/>
          <a:lstStyle/>
          <a:p>
            <a:pPr algn="r"/>
            <a:r>
              <a:rPr lang="en-US" sz="4000" b="1">
                <a:solidFill>
                  <a:srgbClr val="FFFFFF"/>
                </a:solidFill>
                <a:latin typeface="Futura LT Heavy" charset="0"/>
                <a:ea typeface="Futura LT Heavy" charset="0"/>
                <a:cs typeface="Futura LT Heavy" charset="0"/>
              </a:rPr>
              <a:t>...con qualche problema</a:t>
            </a:r>
            <a:endParaRPr lang="en-US" sz="4000" b="1" dirty="0" err="1">
              <a:solidFill>
                <a:srgbClr val="FFFFFF"/>
              </a:solidFill>
              <a:latin typeface="Futura LT Heavy" charset="0"/>
              <a:ea typeface="Futura LT Heavy" charset="0"/>
              <a:cs typeface="Futura LT Heavy" charset="0"/>
              <a:sym typeface="Carme"/>
            </a:endParaRPr>
          </a:p>
        </p:txBody>
      </p:sp>
      <p:graphicFrame>
        <p:nvGraphicFramePr>
          <p:cNvPr id="2" name="Diagram 3">
            <a:extLst>
              <a:ext uri="{FF2B5EF4-FFF2-40B4-BE49-F238E27FC236}">
                <a16:creationId xmlns:a16="http://schemas.microsoft.com/office/drawing/2014/main" id="{610C9B75-29BF-4550-847F-C3092A8D2A62}"/>
              </a:ext>
            </a:extLst>
          </p:cNvPr>
          <p:cNvGraphicFramePr/>
          <p:nvPr>
            <p:extLst>
              <p:ext uri="{D42A27DB-BD31-4B8C-83A1-F6EECF244321}">
                <p14:modId xmlns:p14="http://schemas.microsoft.com/office/powerpoint/2010/main" val="2567367715"/>
              </p:ext>
            </p:extLst>
          </p:nvPr>
        </p:nvGraphicFramePr>
        <p:xfrm>
          <a:off x="2358912" y="2781086"/>
          <a:ext cx="12066648" cy="5069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phic 10" descr="Projector screen">
            <a:extLst>
              <a:ext uri="{FF2B5EF4-FFF2-40B4-BE49-F238E27FC236}">
                <a16:creationId xmlns:a16="http://schemas.microsoft.com/office/drawing/2014/main" id="{54D87C44-41CA-4D3E-B93E-029B2A6E69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6273" y="7945428"/>
            <a:ext cx="1244269" cy="1178296"/>
          </a:xfrm>
          <a:prstGeom prst="rect">
            <a:avLst/>
          </a:prstGeom>
        </p:spPr>
      </p:pic>
      <p:sp>
        <p:nvSpPr>
          <p:cNvPr id="13" name="TextBox 12">
            <a:extLst>
              <a:ext uri="{FF2B5EF4-FFF2-40B4-BE49-F238E27FC236}">
                <a16:creationId xmlns:a16="http://schemas.microsoft.com/office/drawing/2014/main" id="{A41A1AA1-60A3-446E-9AE1-8D56841296EB}"/>
              </a:ext>
            </a:extLst>
          </p:cNvPr>
          <p:cNvSpPr txBox="1"/>
          <p:nvPr/>
        </p:nvSpPr>
        <p:spPr>
          <a:xfrm>
            <a:off x="450981" y="8206521"/>
            <a:ext cx="1238993" cy="4488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ctr" defTabSz="825500" rtl="0" fontAlgn="auto" latinLnBrk="0" hangingPunct="0">
              <a:lnSpc>
                <a:spcPct val="90000"/>
              </a:lnSpc>
              <a:spcBef>
                <a:spcPts val="0"/>
              </a:spcBef>
              <a:spcAft>
                <a:spcPts val="0"/>
              </a:spcAft>
              <a:buClrTx/>
              <a:buSzTx/>
              <a:buFontTx/>
              <a:buNone/>
              <a:tabLst/>
            </a:pPr>
            <a:r>
              <a:rPr lang="en-US" cap="none">
                <a:solidFill>
                  <a:schemeClr val="accent3"/>
                </a:solidFill>
                <a:latin typeface="Futura LT Medium"/>
                <a:ea typeface="Futura LT Medium"/>
                <a:cs typeface="Futura LT Medium"/>
              </a:rPr>
              <a:t>9/14</a:t>
            </a:r>
            <a:endParaRPr lang="en-US" sz="2500" b="0" i="0" u="none" strike="noStrike" cap="none" spc="0" baseline="0">
              <a:solidFill>
                <a:schemeClr val="accent3"/>
              </a:solidFill>
              <a:latin typeface="Futura LT Medium"/>
              <a:ea typeface="Futura LT Medium"/>
              <a:cs typeface="Futura LT Medium"/>
            </a:endParaRPr>
          </a:p>
        </p:txBody>
      </p:sp>
    </p:spTree>
    <p:extLst>
      <p:ext uri="{BB962C8B-B14F-4D97-AF65-F5344CB8AC3E}">
        <p14:creationId xmlns:p14="http://schemas.microsoft.com/office/powerpoint/2010/main" val="361024427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FFFFFF"/>
      </a:dk1>
      <a:lt1>
        <a:srgbClr val="A6AAA9"/>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Extra Bold"/>
        <a:ea typeface="Futura Extra Bold"/>
        <a:cs typeface="Futura Extra Bold"/>
      </a:majorFont>
      <a:minorFont>
        <a:latin typeface="Open Sans"/>
        <a:ea typeface="Open Sans"/>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825500" rtl="0" fontAlgn="auto" latinLnBrk="0" hangingPunct="0">
          <a:lnSpc>
            <a:spcPct val="90000"/>
          </a:lnSpc>
          <a:spcBef>
            <a:spcPts val="0"/>
          </a:spcBef>
          <a:spcAft>
            <a:spcPts val="0"/>
          </a:spcAft>
          <a:buClrTx/>
          <a:buSzTx/>
          <a:buFontTx/>
          <a:buNone/>
          <a:tabLst/>
          <a:defRPr kumimoji="0" sz="2500" b="0" i="0" u="none" strike="noStrike" cap="none" spc="0" normalizeH="0" baseline="0" dirty="0" err="1" smtClean="0">
            <a:ln>
              <a:noFill/>
            </a:ln>
            <a:solidFill>
              <a:schemeClr val="bg2">
                <a:lumMod val="50000"/>
              </a:schemeClr>
            </a:solidFill>
            <a:effectLst/>
            <a:uFillTx/>
            <a:latin typeface="Futura LT Medium"/>
            <a:ea typeface="Futura LT Medium"/>
            <a:cs typeface="Futura LT Medium"/>
            <a:sym typeface="Futura LT Medium"/>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Extra Bold"/>
        <a:ea typeface="Futura Extra Bold"/>
        <a:cs typeface="Futura Extra Bold"/>
      </a:majorFont>
      <a:minorFont>
        <a:latin typeface="Open Sans"/>
        <a:ea typeface="Open Sans"/>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90000"/>
          </a:lnSpc>
          <a:spcBef>
            <a:spcPts val="0"/>
          </a:spcBef>
          <a:spcAft>
            <a:spcPts val="0"/>
          </a:spcAft>
          <a:buClrTx/>
          <a:buSzTx/>
          <a:buFontTx/>
          <a:buNone/>
          <a:tabLst/>
          <a:defRPr kumimoji="0" sz="2500" b="0" i="0" u="none" strike="noStrike" cap="all" spc="0" normalizeH="0" baseline="0">
            <a:ln>
              <a:noFill/>
            </a:ln>
            <a:solidFill>
              <a:srgbClr val="A6AAA9"/>
            </a:solidFill>
            <a:effectLst/>
            <a:uFillTx/>
            <a:latin typeface="Futura LT Medium"/>
            <a:ea typeface="Futura LT Medium"/>
            <a:cs typeface="Futura LT Medium"/>
            <a:sym typeface="Futura L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48011</TotalTime>
  <Words>81</Words>
  <Application>Microsoft Office PowerPoint</Application>
  <PresentationFormat>Custom</PresentationFormat>
  <Paragraphs>10</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Stefano Marchi</cp:lastModifiedBy>
  <cp:revision>2763</cp:revision>
  <dcterms:modified xsi:type="dcterms:W3CDTF">2018-10-19T08:50:21Z</dcterms:modified>
  <cp:category/>
</cp:coreProperties>
</file>