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58596D9-DC37-44D1-A4BC-AC621F076B84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FF6AA0D-7BC5-42C0-A792-E1081BE35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870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96D9-DC37-44D1-A4BC-AC621F076B84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AA0D-7BC5-42C0-A792-E1081BE35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52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96D9-DC37-44D1-A4BC-AC621F076B84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AA0D-7BC5-42C0-A792-E1081BE35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492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96D9-DC37-44D1-A4BC-AC621F076B84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AA0D-7BC5-42C0-A792-E1081BE35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211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96D9-DC37-44D1-A4BC-AC621F076B84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AA0D-7BC5-42C0-A792-E1081BE35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297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96D9-DC37-44D1-A4BC-AC621F076B84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AA0D-7BC5-42C0-A792-E1081BE35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563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96D9-DC37-44D1-A4BC-AC621F076B84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AA0D-7BC5-42C0-A792-E1081BE35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381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58596D9-DC37-44D1-A4BC-AC621F076B84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AA0D-7BC5-42C0-A792-E1081BE35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967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58596D9-DC37-44D1-A4BC-AC621F076B84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AA0D-7BC5-42C0-A792-E1081BE35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487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96D9-DC37-44D1-A4BC-AC621F076B84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AA0D-7BC5-42C0-A792-E1081BE35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089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96D9-DC37-44D1-A4BC-AC621F076B84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AA0D-7BC5-42C0-A792-E1081BE35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971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96D9-DC37-44D1-A4BC-AC621F076B84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AA0D-7BC5-42C0-A792-E1081BE35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156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96D9-DC37-44D1-A4BC-AC621F076B84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AA0D-7BC5-42C0-A792-E1081BE35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076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96D9-DC37-44D1-A4BC-AC621F076B84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AA0D-7BC5-42C0-A792-E1081BE35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10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96D9-DC37-44D1-A4BC-AC621F076B84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AA0D-7BC5-42C0-A792-E1081BE35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217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96D9-DC37-44D1-A4BC-AC621F076B84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AA0D-7BC5-42C0-A792-E1081BE35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55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96D9-DC37-44D1-A4BC-AC621F076B84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AA0D-7BC5-42C0-A792-E1081BE35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420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58596D9-DC37-44D1-A4BC-AC621F076B84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FF6AA0D-7BC5-42C0-A792-E1081BE35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29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Веб приложение «Заметки»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Бабец</a:t>
            </a:r>
            <a:r>
              <a:rPr lang="ru-RU" dirty="0" smtClean="0"/>
              <a:t> А. А. </a:t>
            </a:r>
          </a:p>
          <a:p>
            <a:r>
              <a:rPr lang="ru-RU" dirty="0" err="1" smtClean="0"/>
              <a:t>Барстаков</a:t>
            </a:r>
            <a:r>
              <a:rPr lang="ru-RU" dirty="0" smtClean="0"/>
              <a:t> А. 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4346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заметки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8724" y="2603500"/>
            <a:ext cx="5798865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47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Все тестовые заметки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083" y="2603500"/>
            <a:ext cx="581214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88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Выборка по категории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832" y="2603500"/>
            <a:ext cx="577464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78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Отмена выборки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835" y="2603500"/>
            <a:ext cx="583664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Выборка по дате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1256" y="2603500"/>
            <a:ext cx="58138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52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заметки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793" y="2603500"/>
            <a:ext cx="580272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88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Разработать веб-приложение заметок с возможностью создания, удаления заметок, присвоения им категорий, отбора заметок по времени или </a:t>
            </a:r>
            <a:r>
              <a:rPr lang="ru-RU" dirty="0" smtClean="0"/>
              <a:t>категории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146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задачи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781" y="3021012"/>
            <a:ext cx="75247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73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требуемых функциональных возможностей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901609"/>
            <a:ext cx="8824913" cy="282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28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предметной области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144" y="3235325"/>
            <a:ext cx="55340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3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Эскиз интерфейса</a:t>
            </a:r>
            <a:endParaRPr lang="ru-RU" dirty="0"/>
          </a:p>
        </p:txBody>
      </p:sp>
      <p:pic>
        <p:nvPicPr>
          <p:cNvPr id="4" name="Объект 3" descr="https://sun9-13.userapi.com/impg/lpLUyfcgWojF3EC6quSxAQhSoivM9iLL7XPACw/Nz3S9biq1k4.jpg?size=1280x650&amp;quality=96&amp;sign=d19c342b894d9371f1fba2ea945d86c5&amp;type=album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415" y="2603500"/>
            <a:ext cx="6727483" cy="341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0599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</a:t>
            </a:r>
            <a:r>
              <a:rPr lang="en-US" dirty="0" smtClean="0"/>
              <a:t>frontend-</a:t>
            </a:r>
            <a:r>
              <a:rPr lang="ru-RU" dirty="0" smtClean="0"/>
              <a:t>решения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реализации </a:t>
            </a:r>
            <a:r>
              <a:rPr lang="ru-RU" dirty="0" err="1"/>
              <a:t>фронтенда</a:t>
            </a:r>
            <a:r>
              <a:rPr lang="ru-RU" dirty="0"/>
              <a:t> сайта мы использовали следующий инструментарий:</a:t>
            </a:r>
          </a:p>
          <a:p>
            <a:r>
              <a:rPr lang="ru-RU" dirty="0"/>
              <a:t>	HTML как язык </a:t>
            </a:r>
            <a:r>
              <a:rPr lang="ru-RU" dirty="0" smtClean="0"/>
              <a:t>разметки</a:t>
            </a:r>
            <a:endParaRPr lang="ru-RU" dirty="0"/>
          </a:p>
          <a:p>
            <a:r>
              <a:rPr lang="ru-RU" dirty="0"/>
              <a:t>	CSS как язык описания внешнего вида </a:t>
            </a:r>
            <a:r>
              <a:rPr lang="ru-RU" dirty="0" smtClean="0"/>
              <a:t>документа</a:t>
            </a:r>
            <a:endParaRPr lang="ru-RU" dirty="0"/>
          </a:p>
          <a:p>
            <a:r>
              <a:rPr lang="ru-RU" dirty="0"/>
              <a:t>	</a:t>
            </a:r>
            <a:r>
              <a:rPr lang="ru-RU" dirty="0" err="1"/>
              <a:t>JavaScript</a:t>
            </a:r>
            <a:r>
              <a:rPr lang="ru-RU" dirty="0"/>
              <a:t> как язык программирования, в рамках </a:t>
            </a:r>
            <a:r>
              <a:rPr lang="ru-RU" dirty="0" err="1"/>
              <a:t>фреймворка</a:t>
            </a:r>
            <a:r>
              <a:rPr lang="ru-RU" dirty="0"/>
              <a:t> Vue.js для использования библиотеки </a:t>
            </a:r>
            <a:r>
              <a:rPr lang="ru-RU" dirty="0" err="1"/>
              <a:t>axios</a:t>
            </a:r>
            <a:r>
              <a:rPr lang="ru-RU" dirty="0"/>
              <a:t> для формирования запросов со стороны клиента к </a:t>
            </a:r>
            <a:r>
              <a:rPr lang="ru-RU" dirty="0" smtClean="0"/>
              <a:t>серверу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204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</a:t>
            </a:r>
            <a:r>
              <a:rPr lang="en-US" dirty="0" smtClean="0"/>
              <a:t>backend-</a:t>
            </a:r>
            <a:r>
              <a:rPr lang="ru-RU" dirty="0" smtClean="0"/>
              <a:t>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реализации </a:t>
            </a:r>
            <a:r>
              <a:rPr lang="ru-RU" dirty="0" err="1"/>
              <a:t>бэкенда</a:t>
            </a:r>
            <a:r>
              <a:rPr lang="ru-RU" dirty="0"/>
              <a:t> сайта мы использовали следующий инструментарий:</a:t>
            </a:r>
          </a:p>
          <a:p>
            <a:r>
              <a:rPr lang="ru-RU" dirty="0"/>
              <a:t>	</a:t>
            </a:r>
            <a:r>
              <a:rPr lang="ru-RU" dirty="0" err="1"/>
              <a:t>Python</a:t>
            </a:r>
            <a:r>
              <a:rPr lang="ru-RU" dirty="0"/>
              <a:t> как основной язык </a:t>
            </a:r>
            <a:r>
              <a:rPr lang="ru-RU" dirty="0" smtClean="0"/>
              <a:t>программирования</a:t>
            </a:r>
            <a:endParaRPr lang="ru-RU" dirty="0"/>
          </a:p>
          <a:p>
            <a:r>
              <a:rPr lang="ru-RU" dirty="0"/>
              <a:t>	</a:t>
            </a:r>
            <a:r>
              <a:rPr lang="ru-RU" dirty="0" err="1"/>
              <a:t>Django</a:t>
            </a:r>
            <a:r>
              <a:rPr lang="ru-RU" dirty="0"/>
              <a:t> как </a:t>
            </a:r>
            <a:r>
              <a:rPr lang="ru-RU" dirty="0" err="1"/>
              <a:t>фреймворк</a:t>
            </a:r>
            <a:r>
              <a:rPr lang="ru-RU" dirty="0"/>
              <a:t> для работы с </a:t>
            </a:r>
            <a:r>
              <a:rPr lang="ru-RU" dirty="0" err="1" smtClean="0"/>
              <a:t>бэкендом</a:t>
            </a:r>
            <a:endParaRPr lang="ru-RU" dirty="0"/>
          </a:p>
          <a:p>
            <a:r>
              <a:rPr lang="ru-RU" dirty="0"/>
              <a:t>	</a:t>
            </a:r>
            <a:r>
              <a:rPr lang="ru-RU" dirty="0" err="1"/>
              <a:t>Django</a:t>
            </a:r>
            <a:r>
              <a:rPr lang="ru-RU" dirty="0"/>
              <a:t> </a:t>
            </a:r>
            <a:r>
              <a:rPr lang="ru-RU" dirty="0" err="1"/>
              <a:t>Rest</a:t>
            </a:r>
            <a:r>
              <a:rPr lang="ru-RU" dirty="0"/>
              <a:t> API для обработки запросов </a:t>
            </a:r>
            <a:r>
              <a:rPr lang="ru-RU"/>
              <a:t>от </a:t>
            </a:r>
            <a:r>
              <a:rPr lang="ru-RU" smtClean="0"/>
              <a:t>клиента</a:t>
            </a:r>
            <a:endParaRPr lang="ru-RU" dirty="0"/>
          </a:p>
          <a:p>
            <a:r>
              <a:rPr lang="ru-RU" dirty="0"/>
              <a:t>	</a:t>
            </a:r>
            <a:r>
              <a:rPr lang="ru-RU" dirty="0" err="1"/>
              <a:t>SQLite</a:t>
            </a:r>
            <a:r>
              <a:rPr lang="ru-RU" dirty="0"/>
              <a:t> как СУБД для работы с базой </a:t>
            </a:r>
            <a:r>
              <a:rPr lang="ru-RU" dirty="0" smtClean="0"/>
              <a:t>данных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4340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страница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889" y="2603500"/>
            <a:ext cx="5800535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5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91</Words>
  <Application>Microsoft Office PowerPoint</Application>
  <PresentationFormat>Широкоэкранный</PresentationFormat>
  <Paragraphs>27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Совет директоров</vt:lpstr>
      <vt:lpstr>Веб приложение «Заметки»</vt:lpstr>
      <vt:lpstr>Постановка задачи </vt:lpstr>
      <vt:lpstr>Анализ задачи</vt:lpstr>
      <vt:lpstr>Описание требуемых функциональных возможностей</vt:lpstr>
      <vt:lpstr>Модель предметной области</vt:lpstr>
      <vt:lpstr>Эскиз интерфейса</vt:lpstr>
      <vt:lpstr>Используемые frontend-решения </vt:lpstr>
      <vt:lpstr>Используемые backend-решения</vt:lpstr>
      <vt:lpstr>Основная страница</vt:lpstr>
      <vt:lpstr>Создание заметки</vt:lpstr>
      <vt:lpstr>Все тестовые заметки</vt:lpstr>
      <vt:lpstr>Выборка по категории</vt:lpstr>
      <vt:lpstr>Отмена выборки</vt:lpstr>
      <vt:lpstr>Выборка по дате</vt:lpstr>
      <vt:lpstr>Удаление заметки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 приложение «Заметки»</dc:title>
  <dc:creator>kot</dc:creator>
  <cp:lastModifiedBy>kot</cp:lastModifiedBy>
  <cp:revision>4</cp:revision>
  <dcterms:created xsi:type="dcterms:W3CDTF">2021-06-07T06:04:55Z</dcterms:created>
  <dcterms:modified xsi:type="dcterms:W3CDTF">2021-06-07T06:27:47Z</dcterms:modified>
</cp:coreProperties>
</file>