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smtClean="0"/>
              <a:t>проектов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Бабец</a:t>
            </a:r>
            <a:r>
              <a:rPr lang="ru-RU" dirty="0" smtClean="0"/>
              <a:t> А. </a:t>
            </a:r>
            <a:r>
              <a:rPr lang="ru-RU" dirty="0" err="1" smtClean="0"/>
              <a:t>А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/>
              <a:t>Барстаков</a:t>
            </a:r>
            <a:r>
              <a:rPr lang="ru-RU" dirty="0" smtClean="0"/>
              <a:t> а. а.</a:t>
            </a:r>
          </a:p>
        </p:txBody>
      </p:sp>
    </p:spTree>
    <p:extLst>
      <p:ext uri="{BB962C8B-B14F-4D97-AF65-F5344CB8AC3E}">
        <p14:creationId xmlns:p14="http://schemas.microsoft.com/office/powerpoint/2010/main" val="2865531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«Чистый город» (город без беспризорных животных)</a:t>
            </a:r>
            <a:br>
              <a:rPr lang="ru-RU" dirty="0"/>
            </a:br>
            <a:r>
              <a:rPr lang="ru-RU" dirty="0"/>
              <a:t>Вид ЖЦ </a:t>
            </a:r>
            <a:r>
              <a:rPr lang="ru-RU" dirty="0" smtClean="0"/>
              <a:t>«спиральный»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 spcCol="36000"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Планирование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Сбор информации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Выбор районов очистки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Выбор способа очистки города от бездомных животных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Реализация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Отлов животных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Проверка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Сбор информации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Оценка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Оценка уменьшения количества бездомных животных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0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Оценка строится на основе опроса жителей города на наличие бездомных животных рядом с их домами, в их районах.</a:t>
            </a:r>
          </a:p>
          <a:p>
            <a:pPr marL="0" indent="0">
              <a:buNone/>
            </a:pPr>
            <a:r>
              <a:rPr lang="ru-RU" dirty="0"/>
              <a:t>Итерации продолжаются до достижения необходимого уменьшения количества бездомных животных.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628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 их цели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509014"/>
              </p:ext>
            </p:extLst>
          </p:nvPr>
        </p:nvGraphicFramePr>
        <p:xfrm>
          <a:off x="1853515" y="2097088"/>
          <a:ext cx="8674442" cy="380944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336756">
                  <a:extLst>
                    <a:ext uri="{9D8B030D-6E8A-4147-A177-3AD203B41FA5}">
                      <a16:colId xmlns:a16="http://schemas.microsoft.com/office/drawing/2014/main" val="4046310426"/>
                    </a:ext>
                  </a:extLst>
                </a:gridCol>
                <a:gridCol w="4337686">
                  <a:extLst>
                    <a:ext uri="{9D8B030D-6E8A-4147-A177-3AD203B41FA5}">
                      <a16:colId xmlns:a16="http://schemas.microsoft.com/office/drawing/2014/main" val="4230250136"/>
                    </a:ext>
                  </a:extLst>
                </a:gridCol>
              </a:tblGrid>
              <a:tr h="44928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Участник проекта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Цель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8322617"/>
                  </a:ext>
                </a:extLst>
              </a:tr>
              <a:tr h="95236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Заказчик(жители города)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Уменьшение кол-ва беспризорных животных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209054"/>
                  </a:ext>
                </a:extLst>
              </a:tr>
              <a:tr h="14554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Руководитель и команда проекта(организация по отлову животных)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Обеспечение безопасности и комфорта клиентов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405427"/>
                  </a:ext>
                </a:extLst>
              </a:tr>
              <a:tr h="95236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Пользователи(жители города)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Уменьшение кол-ва беспризорных животных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0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88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 spcCol="36000"/>
          <a:lstStyle/>
          <a:p>
            <a:r>
              <a:rPr lang="ru-RU" dirty="0"/>
              <a:t>Внешние факторы:</a:t>
            </a:r>
          </a:p>
          <a:p>
            <a:pPr lvl="1"/>
            <a:r>
              <a:rPr lang="ru-RU" dirty="0"/>
              <a:t>Инфраструктура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Внутренние факторы:</a:t>
            </a:r>
          </a:p>
          <a:p>
            <a:pPr lvl="1"/>
            <a:r>
              <a:rPr lang="ru-RU" dirty="0"/>
              <a:t>Организация</a:t>
            </a:r>
          </a:p>
          <a:p>
            <a:pPr lvl="1"/>
            <a:r>
              <a:rPr lang="ru-RU" dirty="0"/>
              <a:t>Команда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194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Строительство жилого дома</a:t>
            </a:r>
            <a:br>
              <a:rPr lang="ru-RU" dirty="0" smtClean="0"/>
            </a:br>
            <a:r>
              <a:rPr lang="ru-RU" dirty="0" smtClean="0"/>
              <a:t>ЖЦ «Водопад»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fontScale="70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Инициация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анализ почвы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разобраться с требованиями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выяснить, нет ли каких-либо проблем с земельным участком, которые могут помешать строительству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Планирование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составление сметы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установка сроков строительства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бригады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источника (магазина</a:t>
            </a:r>
            <a:r>
              <a:rPr lang="ru-RU"/>
              <a:t>) </a:t>
            </a:r>
            <a:r>
              <a:rPr lang="ru-RU" smtClean="0"/>
              <a:t>стройматериалов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Исполнение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закупка стройматериалов, инструмента и оборудования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err="1"/>
              <a:t>найм</a:t>
            </a:r>
            <a:r>
              <a:rPr lang="ru-RU" dirty="0"/>
              <a:t> бригады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строительство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Контроль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контроль работ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совещания 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Завершение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сдача объекта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«разбор полётов»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097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Область применения: частное пользование.</a:t>
            </a:r>
          </a:p>
          <a:p>
            <a:r>
              <a:rPr lang="ru-RU" dirty="0"/>
              <a:t>Задача: решение жилищного вопроса</a:t>
            </a:r>
          </a:p>
          <a:p>
            <a:r>
              <a:rPr lang="ru-RU" dirty="0"/>
              <a:t>Решение: построить дом</a:t>
            </a:r>
          </a:p>
          <a:p>
            <a:r>
              <a:rPr lang="ru-RU" dirty="0"/>
              <a:t>Миссия: сделать жизнь комфортнее</a:t>
            </a:r>
          </a:p>
          <a:p>
            <a:r>
              <a:rPr lang="ru-RU" dirty="0"/>
              <a:t>Цель: построить загородный дом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09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 их цели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52525"/>
              </p:ext>
            </p:extLst>
          </p:nvPr>
        </p:nvGraphicFramePr>
        <p:xfrm>
          <a:off x="1540042" y="2097088"/>
          <a:ext cx="9192125" cy="39187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595571">
                  <a:extLst>
                    <a:ext uri="{9D8B030D-6E8A-4147-A177-3AD203B41FA5}">
                      <a16:colId xmlns:a16="http://schemas.microsoft.com/office/drawing/2014/main" val="854023648"/>
                    </a:ext>
                  </a:extLst>
                </a:gridCol>
                <a:gridCol w="4596554">
                  <a:extLst>
                    <a:ext uri="{9D8B030D-6E8A-4147-A177-3AD203B41FA5}">
                      <a16:colId xmlns:a16="http://schemas.microsoft.com/office/drawing/2014/main" val="3839733007"/>
                    </a:ext>
                  </a:extLst>
                </a:gridCol>
              </a:tblGrid>
              <a:tr h="628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Участник проекта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Цель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559111"/>
                  </a:ext>
                </a:extLst>
              </a:tr>
              <a:tr h="62804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Заказчик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Получить загородный дом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463810"/>
                  </a:ext>
                </a:extLst>
              </a:tr>
              <a:tr h="133130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Архитектор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Создать проект здания по требованиям заказчика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687434"/>
                  </a:ext>
                </a:extLst>
              </a:tr>
              <a:tr h="133130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Команда </a:t>
                      </a:r>
                      <a:r>
                        <a:rPr lang="ru-RU" sz="2000" dirty="0" smtClean="0">
                          <a:effectLst/>
                        </a:rPr>
                        <a:t>проекта(застройщик</a:t>
                      </a:r>
                      <a:r>
                        <a:rPr lang="ru-RU" sz="2000" smtClean="0">
                          <a:effectLst/>
                        </a:rPr>
                        <a:t>, подрядчик)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Построить здание по проекту архитектора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09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9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ru-RU" dirty="0"/>
              <a:t>Внешние факторы:</a:t>
            </a:r>
          </a:p>
          <a:p>
            <a:pPr lvl="1"/>
            <a:r>
              <a:rPr lang="ru-RU" dirty="0"/>
              <a:t>Рынок стройматериалов</a:t>
            </a:r>
          </a:p>
          <a:p>
            <a:pPr lvl="1"/>
            <a:r>
              <a:rPr lang="ru-RU" dirty="0"/>
              <a:t>Природные и экологические факторы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Внутренние факторы:</a:t>
            </a:r>
          </a:p>
          <a:p>
            <a:pPr lvl="1"/>
            <a:r>
              <a:rPr lang="ru-RU" dirty="0"/>
              <a:t>Отношения внутри команды</a:t>
            </a:r>
          </a:p>
          <a:p>
            <a:pPr lvl="1"/>
            <a:r>
              <a:rPr lang="ru-RU" dirty="0"/>
              <a:t>Квалификация команды</a:t>
            </a:r>
          </a:p>
          <a:p>
            <a:pPr lvl="1"/>
            <a:r>
              <a:rPr lang="ru-RU" dirty="0"/>
              <a:t>Организация команды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102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Организация туристических зон в Томской области</a:t>
            </a:r>
            <a:br>
              <a:rPr lang="ru-RU" dirty="0"/>
            </a:br>
            <a:r>
              <a:rPr lang="ru-RU" dirty="0"/>
              <a:t>Вид ЖЦ «Водопад»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03032"/>
          </a:xfrm>
        </p:spPr>
        <p:txBody>
          <a:bodyPr numCol="2" spcCol="36000"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Инициализация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подходящих пест для организации туристических зон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Разработка планов постройки инфраструктуры тур. зон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Согласование планов с органами власти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Планирование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Составление сметы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Установка сроков строительства и организации инфраструктуры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строительной компании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Поиск источников </a:t>
            </a:r>
            <a:r>
              <a:rPr lang="ru-RU" dirty="0" smtClean="0"/>
              <a:t>материалов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Исполнение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Закупка материалов и оборудования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Подготовка территории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Строительство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Контроль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Контроль работ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Совещания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Завершение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Подготовка объекта к сдаче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Сдача объекта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«Разбор полётов»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22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Область применения: туризм и отдых</a:t>
            </a:r>
          </a:p>
          <a:p>
            <a:r>
              <a:rPr lang="ru-RU" dirty="0"/>
              <a:t>Задача: привлечение туристов и отдыхающих</a:t>
            </a:r>
          </a:p>
          <a:p>
            <a:r>
              <a:rPr lang="ru-RU" dirty="0"/>
              <a:t>Решение: организация туристических зон</a:t>
            </a:r>
          </a:p>
          <a:p>
            <a:r>
              <a:rPr lang="ru-RU" dirty="0"/>
              <a:t>Миссия: мы делаем отдых людей комфортнее</a:t>
            </a:r>
          </a:p>
          <a:p>
            <a:r>
              <a:rPr lang="ru-RU" dirty="0"/>
              <a:t>Цель: организация туристических зон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49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 их цели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143543"/>
              </p:ext>
            </p:extLst>
          </p:nvPr>
        </p:nvGraphicFramePr>
        <p:xfrm>
          <a:off x="1556084" y="2294020"/>
          <a:ext cx="8742947" cy="4166444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371005">
                  <a:extLst>
                    <a:ext uri="{9D8B030D-6E8A-4147-A177-3AD203B41FA5}">
                      <a16:colId xmlns:a16="http://schemas.microsoft.com/office/drawing/2014/main" val="3742778986"/>
                    </a:ext>
                  </a:extLst>
                </a:gridCol>
                <a:gridCol w="4371942">
                  <a:extLst>
                    <a:ext uri="{9D8B030D-6E8A-4147-A177-3AD203B41FA5}">
                      <a16:colId xmlns:a16="http://schemas.microsoft.com/office/drawing/2014/main" val="2614827041"/>
                    </a:ext>
                  </a:extLst>
                </a:gridCol>
              </a:tblGrid>
              <a:tr h="39432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Участник проекта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Цель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963254"/>
                  </a:ext>
                </a:extLst>
              </a:tr>
              <a:tr h="83587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Заказчик(инвестор)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Оборудование туристических зон и привлечение людей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784"/>
                  </a:ext>
                </a:extLst>
              </a:tr>
              <a:tr h="127741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Руководитель(организация, планирующая и контролирующая исполнение)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Создать проект обустройства и контролировать его исполнение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9120330"/>
                  </a:ext>
                </a:extLst>
              </a:tr>
              <a:tr h="83587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Команда проекта(строительная компания)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Обустроить территории по плану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413945"/>
                  </a:ext>
                </a:extLst>
              </a:tr>
              <a:tr h="39432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Пользователи(люди)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Туризм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136361"/>
                  </a:ext>
                </a:extLst>
              </a:tr>
              <a:tr h="39432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Маркетологи</a:t>
                      </a:r>
                      <a:endParaRPr lang="ru-RU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Реклама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1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32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 spcCol="36000"/>
          <a:lstStyle/>
          <a:p>
            <a:r>
              <a:rPr lang="ru-RU" dirty="0"/>
              <a:t>Внешние факторы:</a:t>
            </a:r>
          </a:p>
          <a:p>
            <a:pPr lvl="1"/>
            <a:r>
              <a:rPr lang="ru-RU" dirty="0"/>
              <a:t>Природные и экологические факторы</a:t>
            </a:r>
          </a:p>
          <a:p>
            <a:pPr lvl="1"/>
            <a:r>
              <a:rPr lang="ru-RU" dirty="0"/>
              <a:t>Поддержка проекта правительством</a:t>
            </a:r>
          </a:p>
          <a:p>
            <a:pPr lvl="1"/>
            <a:r>
              <a:rPr lang="ru-RU" dirty="0"/>
              <a:t>Рынок </a:t>
            </a:r>
            <a:r>
              <a:rPr lang="ru-RU" dirty="0" smtClean="0"/>
              <a:t>стройматериалов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 smtClean="0"/>
          </a:p>
          <a:p>
            <a:r>
              <a:rPr lang="ru-RU" dirty="0"/>
              <a:t>Внутренние факторы:</a:t>
            </a:r>
          </a:p>
          <a:p>
            <a:pPr lvl="1"/>
            <a:r>
              <a:rPr lang="ru-RU" dirty="0"/>
              <a:t>Отношения внутри команды</a:t>
            </a:r>
          </a:p>
          <a:p>
            <a:pPr lvl="1"/>
            <a:r>
              <a:rPr lang="ru-RU" dirty="0"/>
              <a:t>Квалификация команды</a:t>
            </a:r>
          </a:p>
          <a:p>
            <a:pPr lvl="1"/>
            <a:r>
              <a:rPr lang="ru-RU" dirty="0"/>
              <a:t>Организация команды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46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</TotalTime>
  <Words>405</Words>
  <Application>Microsoft Office PowerPoint</Application>
  <PresentationFormat>Широкоэкранный</PresentationFormat>
  <Paragraphs>133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Trebuchet MS</vt:lpstr>
      <vt:lpstr>Tw Cen MT</vt:lpstr>
      <vt:lpstr>Контур</vt:lpstr>
      <vt:lpstr>анализ проектов</vt:lpstr>
      <vt:lpstr>Строительство жилого дома ЖЦ «Водопад»</vt:lpstr>
      <vt:lpstr>Презентация PowerPoint</vt:lpstr>
      <vt:lpstr>Участники и их цели</vt:lpstr>
      <vt:lpstr>Факторы</vt:lpstr>
      <vt:lpstr>Организация туристических зон в Томской области Вид ЖЦ «Водопад» </vt:lpstr>
      <vt:lpstr>Презентация PowerPoint</vt:lpstr>
      <vt:lpstr>Участники и их цели</vt:lpstr>
      <vt:lpstr>Факторы</vt:lpstr>
      <vt:lpstr>«Чистый город» (город без беспризорных животных) Вид ЖЦ «спиральный» </vt:lpstr>
      <vt:lpstr>Презентация PowerPoint</vt:lpstr>
      <vt:lpstr>Участники и их цели</vt:lpstr>
      <vt:lpstr>Факторы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Разбор проектов</dc:title>
  <dc:creator>kot</dc:creator>
  <cp:lastModifiedBy>kot</cp:lastModifiedBy>
  <cp:revision>5</cp:revision>
  <dcterms:created xsi:type="dcterms:W3CDTF">2021-04-05T20:19:38Z</dcterms:created>
  <dcterms:modified xsi:type="dcterms:W3CDTF">2021-04-06T02:23:22Z</dcterms:modified>
</cp:coreProperties>
</file>