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Охта</a:t>
            </a:r>
            <a:r>
              <a:rPr lang="ru-RU" dirty="0" smtClean="0"/>
              <a:t>-центр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Бабец</a:t>
            </a:r>
            <a:r>
              <a:rPr lang="ru-RU" dirty="0" smtClean="0"/>
              <a:t> А.А. </a:t>
            </a:r>
            <a:r>
              <a:rPr lang="ru-RU" dirty="0" err="1" smtClean="0"/>
              <a:t>Белицкий</a:t>
            </a:r>
            <a:r>
              <a:rPr lang="ru-RU" dirty="0" smtClean="0"/>
              <a:t> В.А. Васильева К.С.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4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Кто является участниками и заинтересованными сторонами проекта? В чём выражаются их интересы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Газпром: развитие компании</a:t>
            </a:r>
          </a:p>
          <a:p>
            <a:r>
              <a:rPr lang="ru-RU" dirty="0" smtClean="0"/>
              <a:t>Органы власти: развитие города</a:t>
            </a:r>
          </a:p>
          <a:p>
            <a:r>
              <a:rPr lang="ru-RU" dirty="0" smtClean="0"/>
              <a:t>Английское архитектурное бюро </a:t>
            </a:r>
            <a:r>
              <a:rPr lang="en-US" dirty="0" smtClean="0"/>
              <a:t>RMJM</a:t>
            </a:r>
            <a:r>
              <a:rPr lang="ru-RU" dirty="0" smtClean="0"/>
              <a:t>: участие в проекте ради заработка</a:t>
            </a:r>
          </a:p>
          <a:p>
            <a:r>
              <a:rPr lang="ru-RU" dirty="0" smtClean="0"/>
              <a:t>Противники строительства: сохранение шведской крепости «</a:t>
            </a:r>
            <a:r>
              <a:rPr lang="ru-RU" dirty="0" err="1" smtClean="0"/>
              <a:t>Ниеншанс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6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Точки соприкосновения и точки конфликтов интересов участников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Точки соприкосновения:</a:t>
            </a:r>
          </a:p>
          <a:p>
            <a:pPr lvl="1"/>
            <a:r>
              <a:rPr lang="ru-RU" dirty="0" smtClean="0"/>
              <a:t>Газпром и органы власти хотели развития компании и города соответственно. Проект реализовывал оба этих аспекта.</a:t>
            </a:r>
          </a:p>
          <a:p>
            <a:r>
              <a:rPr lang="ru-RU" dirty="0" smtClean="0"/>
              <a:t>Точки конфликтов:</a:t>
            </a:r>
          </a:p>
          <a:p>
            <a:pPr lvl="1"/>
            <a:r>
              <a:rPr lang="ru-RU" dirty="0" smtClean="0"/>
              <a:t>Газпром и противники строительства: из-за расположения проекта на месте архитектурного памятника произошёл конфликт интересов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5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следовало сделать заказчику и инвестору проекта для его успешной реализации?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Заказчику следовало провести более полный опрос населения с учётом всех возможных мнений и более грамотно подойти к выбору месторасположения строительства</a:t>
            </a:r>
          </a:p>
          <a:p>
            <a:r>
              <a:rPr lang="ru-RU" dirty="0" smtClean="0"/>
              <a:t>Также заказчику следовало пойти на уступки в решении конфликта интересов</a:t>
            </a:r>
          </a:p>
        </p:txBody>
      </p:sp>
    </p:spTree>
    <p:extLst>
      <p:ext uri="{BB962C8B-B14F-4D97-AF65-F5344CB8AC3E}">
        <p14:creationId xmlns:p14="http://schemas.microsoft.com/office/powerpoint/2010/main" val="8587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Ключевые проблемы реализации крупных проектов развития территорий в современных условиях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Общественное мнение</a:t>
            </a:r>
          </a:p>
          <a:p>
            <a:r>
              <a:rPr lang="ru-RU" dirty="0" smtClean="0"/>
              <a:t>Отсутствие свободных территорий большой площади</a:t>
            </a:r>
          </a:p>
          <a:p>
            <a:r>
              <a:rPr lang="ru-RU" dirty="0" smtClean="0"/>
              <a:t>Экологические 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8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Что сделать чтобы добиться максимального согласования интересов участников проекта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Учитывать все возможные мнения</a:t>
            </a:r>
          </a:p>
          <a:p>
            <a:r>
              <a:rPr lang="ru-RU" dirty="0" smtClean="0"/>
              <a:t>Идти на уступки при решении конфликтов</a:t>
            </a:r>
          </a:p>
          <a:p>
            <a:r>
              <a:rPr lang="ru-RU" dirty="0" smtClean="0"/>
              <a:t>Заранее учитывать возможные конфликты и также заранее искать пути </a:t>
            </a:r>
            <a:r>
              <a:rPr lang="ru-RU" smtClean="0"/>
              <a:t>их разрешения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84113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24</TotalTime>
  <Words>188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Охта-центр</vt:lpstr>
      <vt:lpstr>Кто является участниками и заинтересованными сторонами проекта? В чём выражаются их интересы</vt:lpstr>
      <vt:lpstr>Точки соприкосновения и точки конфликтов интересов участников проекта</vt:lpstr>
      <vt:lpstr>Что следовало сделать заказчику и инвестору проекта для его успешной реализации?</vt:lpstr>
      <vt:lpstr>Ключевые проблемы реализации крупных проектов развития территорий в современных условиях</vt:lpstr>
      <vt:lpstr>Что сделать чтобы добиться максимального согласования интересов участников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Охта-центр</dc:title>
  <dc:creator>kot</dc:creator>
  <cp:lastModifiedBy>kot</cp:lastModifiedBy>
  <cp:revision>3</cp:revision>
  <dcterms:created xsi:type="dcterms:W3CDTF">2021-03-23T09:49:03Z</dcterms:created>
  <dcterms:modified xsi:type="dcterms:W3CDTF">2021-03-23T10:13:27Z</dcterms:modified>
</cp:coreProperties>
</file>