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для привлечения абитуриентов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на профориентацию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школах в конце 8го – начале 9го класса проводить тесты на профориентацию, при нахождении потенциальных студентов предлагать курсы для подготовки к поступлению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73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Автоматический гардероб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Автоматический гардероб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Вешалки с крючками, у которых электронный замок считывает данные с чипа в студенческом билете и запоминает при закрытии. А открыть можно только тем-же студенческим или </a:t>
            </a:r>
            <a:r>
              <a:rPr lang="ru-RU" dirty="0" err="1" smtClean="0"/>
              <a:t>админским</a:t>
            </a:r>
            <a:r>
              <a:rPr lang="ru-RU" dirty="0" smtClean="0"/>
              <a:t> чипом в </a:t>
            </a:r>
            <a:r>
              <a:rPr lang="ru-RU" smtClean="0"/>
              <a:t>случае чего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5231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40</TotalTime>
  <Words>67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Проект для привлечения абитуриентов</vt:lpstr>
      <vt:lpstr>Тесты на профориентацию</vt:lpstr>
      <vt:lpstr>Автоматический гардероб</vt:lpstr>
      <vt:lpstr>Автоматический гардероб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Охта-центр</dc:title>
  <dc:creator>kot</dc:creator>
  <cp:lastModifiedBy>kot</cp:lastModifiedBy>
  <cp:revision>5</cp:revision>
  <dcterms:created xsi:type="dcterms:W3CDTF">2021-03-23T09:49:03Z</dcterms:created>
  <dcterms:modified xsi:type="dcterms:W3CDTF">2021-05-31T19:06:39Z</dcterms:modified>
</cp:coreProperties>
</file>