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747-DA3B-41A2-A620-AEA3D34FF6B1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F7D8-7705-44CA-9D17-B48D2D791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37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747-DA3B-41A2-A620-AEA3D34FF6B1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F7D8-7705-44CA-9D17-B48D2D791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75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747-DA3B-41A2-A620-AEA3D34FF6B1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F7D8-7705-44CA-9D17-B48D2D791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2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747-DA3B-41A2-A620-AEA3D34FF6B1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F7D8-7705-44CA-9D17-B48D2D791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6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747-DA3B-41A2-A620-AEA3D34FF6B1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F7D8-7705-44CA-9D17-B48D2D791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597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747-DA3B-41A2-A620-AEA3D34FF6B1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F7D8-7705-44CA-9D17-B48D2D791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01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747-DA3B-41A2-A620-AEA3D34FF6B1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F7D8-7705-44CA-9D17-B48D2D791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747-DA3B-41A2-A620-AEA3D34FF6B1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F7D8-7705-44CA-9D17-B48D2D791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22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747-DA3B-41A2-A620-AEA3D34FF6B1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F7D8-7705-44CA-9D17-B48D2D791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58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747-DA3B-41A2-A620-AEA3D34FF6B1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F7D8-7705-44CA-9D17-B48D2D791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60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747-DA3B-41A2-A620-AEA3D34FF6B1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F7D8-7705-44CA-9D17-B48D2D791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85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747-DA3B-41A2-A620-AEA3D34FF6B1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F7D8-7705-44CA-9D17-B48D2D791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84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747-DA3B-41A2-A620-AEA3D34FF6B1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F7D8-7705-44CA-9D17-B48D2D791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34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D2EF747-DA3B-41A2-A620-AEA3D34FF6B1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0AF7D8-7705-44CA-9D17-B48D2D791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97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D2EF747-DA3B-41A2-A620-AEA3D34FF6B1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0AF7D8-7705-44CA-9D17-B48D2D791E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253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Клеточная игра «Жизнь»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51012"/>
          </a:xfrm>
        </p:spPr>
        <p:txBody>
          <a:bodyPr/>
          <a:lstStyle/>
          <a:p>
            <a:r>
              <a:rPr lang="ru-RU" dirty="0" smtClean="0"/>
              <a:t>Выполнил студент группы 429-3: </a:t>
            </a:r>
          </a:p>
          <a:p>
            <a:r>
              <a:rPr lang="ru-RU" dirty="0" err="1" smtClean="0"/>
              <a:t>Бабец</a:t>
            </a:r>
            <a:r>
              <a:rPr lang="ru-RU" dirty="0" smtClean="0"/>
              <a:t> А.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63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09" y="2222500"/>
            <a:ext cx="7923582" cy="3636963"/>
          </a:xfrm>
        </p:spPr>
      </p:pic>
    </p:spTree>
    <p:extLst>
      <p:ext uri="{BB962C8B-B14F-4D97-AF65-F5344CB8AC3E}">
        <p14:creationId xmlns:p14="http://schemas.microsoft.com/office/powerpoint/2010/main" val="265468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22" y="2222500"/>
            <a:ext cx="7863555" cy="3636963"/>
          </a:xfrm>
        </p:spPr>
      </p:pic>
    </p:spTree>
    <p:extLst>
      <p:ext uri="{BB962C8B-B14F-4D97-AF65-F5344CB8AC3E}">
        <p14:creationId xmlns:p14="http://schemas.microsoft.com/office/powerpoint/2010/main" val="426279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57" y="2222500"/>
            <a:ext cx="7822486" cy="3636963"/>
          </a:xfrm>
        </p:spPr>
      </p:pic>
    </p:spTree>
    <p:extLst>
      <p:ext uri="{BB962C8B-B14F-4D97-AF65-F5344CB8AC3E}">
        <p14:creationId xmlns:p14="http://schemas.microsoft.com/office/powerpoint/2010/main" val="13301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53" y="2222500"/>
            <a:ext cx="7838093" cy="3636963"/>
          </a:xfrm>
        </p:spPr>
      </p:pic>
    </p:spTree>
    <p:extLst>
      <p:ext uri="{BB962C8B-B14F-4D97-AF65-F5344CB8AC3E}">
        <p14:creationId xmlns:p14="http://schemas.microsoft.com/office/powerpoint/2010/main" val="164962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24" y="2222500"/>
            <a:ext cx="7982352" cy="3636963"/>
          </a:xfrm>
        </p:spPr>
      </p:pic>
    </p:spTree>
    <p:extLst>
      <p:ext uri="{BB962C8B-B14F-4D97-AF65-F5344CB8AC3E}">
        <p14:creationId xmlns:p14="http://schemas.microsoft.com/office/powerpoint/2010/main" val="141492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17533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Выполнил студент группы 429-3:</a:t>
            </a:r>
          </a:p>
          <a:p>
            <a:pPr marL="0" indent="0" algn="ctr">
              <a:buNone/>
            </a:pPr>
            <a:r>
              <a:rPr lang="ru-RU" dirty="0" err="1" smtClean="0"/>
              <a:t>Бабец</a:t>
            </a:r>
            <a:r>
              <a:rPr lang="ru-RU" dirty="0" smtClean="0"/>
              <a:t> А.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59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курсовой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Реализовать игру «Жизнь». Разрабатываемое приложение представляет собой программную реализацию известной клеточной игры. Приложение должно обеспечивать возможность сохранения текущего состояния поля в файл, загрузки сохранений, редактирование поля, просмотр процесса жизни поля.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56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076812"/>
          </a:xfrm>
        </p:spPr>
        <p:txBody>
          <a:bodyPr/>
          <a:lstStyle/>
          <a:p>
            <a:r>
              <a:rPr lang="ru-RU" dirty="0" smtClean="0"/>
              <a:t>Задачи, решаемые во время курсовой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результате выполнения курсовой работы были выполнены следующие задачи:</a:t>
            </a:r>
          </a:p>
          <a:p>
            <a:pPr>
              <a:buFont typeface="Century Gothic" panose="020B0502020202020204" pitchFamily="34" charset="0"/>
              <a:buChar char="─"/>
            </a:pPr>
            <a:r>
              <a:rPr lang="ru-RU" dirty="0" smtClean="0"/>
              <a:t>проведён анализ задачи;</a:t>
            </a:r>
          </a:p>
          <a:p>
            <a:pPr>
              <a:buFont typeface="Century Gothic" panose="020B0502020202020204" pitchFamily="34" charset="0"/>
              <a:buChar char="─"/>
            </a:pPr>
            <a:r>
              <a:rPr lang="ru-RU" dirty="0" smtClean="0"/>
              <a:t>составлен алгоритм программного продукта;</a:t>
            </a:r>
          </a:p>
          <a:p>
            <a:pPr>
              <a:buFont typeface="Century Gothic" panose="020B0502020202020204" pitchFamily="34" charset="0"/>
              <a:buChar char="─"/>
            </a:pPr>
            <a:r>
              <a:rPr lang="ru-RU" dirty="0" smtClean="0"/>
              <a:t>выполнен выбор стека технологий;</a:t>
            </a:r>
          </a:p>
          <a:p>
            <a:pPr>
              <a:buFont typeface="Century Gothic" panose="020B0502020202020204" pitchFamily="34" charset="0"/>
              <a:buChar char="─"/>
            </a:pPr>
            <a:r>
              <a:rPr lang="ru-RU" dirty="0" smtClean="0"/>
              <a:t>проведена реализация программного продукта;</a:t>
            </a:r>
          </a:p>
          <a:p>
            <a:pPr>
              <a:buFont typeface="Century Gothic" panose="020B0502020202020204" pitchFamily="34" charset="0"/>
              <a:buChar char="─"/>
            </a:pPr>
            <a:r>
              <a:rPr lang="ru-RU" dirty="0" smtClean="0"/>
              <a:t>создан пользовательский интерфейс;</a:t>
            </a:r>
          </a:p>
          <a:p>
            <a:pPr>
              <a:buFont typeface="Century Gothic" panose="020B0502020202020204" pitchFamily="34" charset="0"/>
              <a:buChar char="─"/>
            </a:pPr>
            <a:r>
              <a:rPr lang="ru-RU" dirty="0" smtClean="0"/>
              <a:t>проведено тестирование.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26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7007476" cy="36365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Рассмотрим более подробно процесс игры «Жизнь»:</a:t>
            </a:r>
          </a:p>
          <a:p>
            <a:pPr lvl="0">
              <a:buFont typeface="Century Gothic" panose="020B0502020202020204" pitchFamily="34" charset="0"/>
              <a:buChar char="─"/>
            </a:pPr>
            <a:r>
              <a:rPr lang="ru-RU" dirty="0"/>
              <a:t>существует поле жизни, состоящее из клеток, имеющих два состояния «живая» (зелёная) и «мёртвая» (белая); </a:t>
            </a:r>
          </a:p>
          <a:p>
            <a:pPr lvl="0">
              <a:buFont typeface="Century Gothic" panose="020B0502020202020204" pitchFamily="34" charset="0"/>
              <a:buChar char="─"/>
            </a:pPr>
            <a:r>
              <a:rPr lang="ru-RU" dirty="0"/>
              <a:t>когда начинается «жизнь» генерируется следующее поколение «живых» клеток;</a:t>
            </a:r>
          </a:p>
          <a:p>
            <a:pPr lvl="0">
              <a:buFont typeface="Century Gothic" panose="020B0502020202020204" pitchFamily="34" charset="0"/>
              <a:buChar char="─"/>
            </a:pPr>
            <a:r>
              <a:rPr lang="ru-RU" dirty="0"/>
              <a:t>в зависимости от количества «живых» соседей клетка может умереть или ожить;</a:t>
            </a:r>
          </a:p>
          <a:p>
            <a:pPr lvl="0">
              <a:buFont typeface="Century Gothic" panose="020B0502020202020204" pitchFamily="34" charset="0"/>
              <a:buChar char="─"/>
            </a:pPr>
            <a:r>
              <a:rPr lang="ru-RU" dirty="0"/>
              <a:t>«жизнь» заканчивается, когда появится новое поколение, не отличающееся от текущего.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s://image.winudf.com/v2/image1/Y29tLmRlbWFrc2VlLmxpZmVfc2NyZWVuXzE5XzE1NjcwMTI4MzJfMDI0/screen-19.jpg?fakeurl=1&amp;type=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88" y="2707342"/>
            <a:ext cx="4274371" cy="267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3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основного элемента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7894982" cy="36365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 рисунке представлена блок-схема основного элемента игрового процесса – генерация нового поколения клеток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813368" y="1403518"/>
            <a:ext cx="2568630" cy="52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8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8038417" cy="36365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процессе работы был выбран стек технологий для разработки ПП: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Язык программирования </a:t>
            </a:r>
            <a:r>
              <a:rPr lang="en-US" dirty="0" smtClean="0"/>
              <a:t>C++</a:t>
            </a:r>
            <a:r>
              <a:rPr lang="ru-RU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Среда разработки </a:t>
            </a:r>
            <a:r>
              <a:rPr lang="en-US" dirty="0" err="1" smtClean="0"/>
              <a:t>Qt</a:t>
            </a:r>
            <a:r>
              <a:rPr lang="en-US" dirty="0" smtClean="0"/>
              <a:t> Creator</a:t>
            </a:r>
            <a:r>
              <a:rPr lang="ru-RU" dirty="0" smtClean="0"/>
              <a:t>;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929" y="1417638"/>
            <a:ext cx="2908286" cy="29082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29" y="4040542"/>
            <a:ext cx="2109411" cy="237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0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стека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Преимуществами данного стека технологий являются: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кроссплатформенность, что позволяет работать с различными ОС;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скорость работы;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стабильность;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размер установки (в сравнении с </a:t>
            </a:r>
            <a:r>
              <a:rPr lang="en-US" dirty="0"/>
              <a:t>Visual Studio</a:t>
            </a:r>
            <a:r>
              <a:rPr lang="ru-RU" dirty="0"/>
              <a:t>);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ru-RU" dirty="0"/>
              <a:t>функция </a:t>
            </a:r>
            <a:r>
              <a:rPr lang="ru-RU" dirty="0" err="1"/>
              <a:t>автодополнения</a:t>
            </a:r>
            <a:r>
              <a:rPr lang="ru-RU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возможность автоматического обновления через </a:t>
            </a:r>
            <a:r>
              <a:rPr lang="ru-RU" dirty="0" smtClean="0"/>
              <a:t>интернет.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40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интерфейс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96" y="2213536"/>
            <a:ext cx="9851605" cy="4521935"/>
          </a:xfrm>
        </p:spPr>
      </p:pic>
    </p:spTree>
    <p:extLst>
      <p:ext uri="{BB962C8B-B14F-4D97-AF65-F5344CB8AC3E}">
        <p14:creationId xmlns:p14="http://schemas.microsoft.com/office/powerpoint/2010/main" val="424911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процесса работы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01" y="2222500"/>
            <a:ext cx="8032797" cy="3636963"/>
          </a:xfrm>
        </p:spPr>
      </p:pic>
    </p:spTree>
    <p:extLst>
      <p:ext uri="{BB962C8B-B14F-4D97-AF65-F5344CB8AC3E}">
        <p14:creationId xmlns:p14="http://schemas.microsoft.com/office/powerpoint/2010/main" val="1047904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32</TotalTime>
  <Words>272</Words>
  <Application>Microsoft Office PowerPoint</Application>
  <PresentationFormat>Широкоэкранный</PresentationFormat>
  <Paragraphs>38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2</vt:lpstr>
      <vt:lpstr>Цитаты</vt:lpstr>
      <vt:lpstr>Клеточная игра «Жизнь»</vt:lpstr>
      <vt:lpstr>Задача курсовой работы</vt:lpstr>
      <vt:lpstr>Задачи, решаемые во время курсовой работы</vt:lpstr>
      <vt:lpstr>Анализ задачи</vt:lpstr>
      <vt:lpstr>Алгоритм основного элемента игры</vt:lpstr>
      <vt:lpstr>Стек технологий</vt:lpstr>
      <vt:lpstr>Преимущества стека</vt:lpstr>
      <vt:lpstr>Программный интерфейс</vt:lpstr>
      <vt:lpstr>Пример процесса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Клеточная игра «Жизнь»</dc:title>
  <dc:creator>kot</dc:creator>
  <cp:lastModifiedBy>kot</cp:lastModifiedBy>
  <cp:revision>4</cp:revision>
  <dcterms:created xsi:type="dcterms:W3CDTF">2021-06-30T12:11:49Z</dcterms:created>
  <dcterms:modified xsi:type="dcterms:W3CDTF">2021-06-30T12:43:59Z</dcterms:modified>
</cp:coreProperties>
</file>