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276600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575" y="323978"/>
            <a:ext cx="2457450" cy="689199"/>
          </a:xfrm>
        </p:spPr>
        <p:txBody>
          <a:bodyPr anchor="b"/>
          <a:lstStyle>
            <a:lvl1pPr algn="ctr">
              <a:defRPr sz="1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039755"/>
            <a:ext cx="2457450" cy="477948"/>
          </a:xfrm>
        </p:spPr>
        <p:txBody>
          <a:bodyPr/>
          <a:lstStyle>
            <a:lvl1pPr marL="0" indent="0" algn="ctr">
              <a:buNone/>
              <a:defRPr sz="645"/>
            </a:lvl1pPr>
            <a:lvl2pPr marL="122895" indent="0" algn="ctr">
              <a:buNone/>
              <a:defRPr sz="538"/>
            </a:lvl2pPr>
            <a:lvl3pPr marL="245791" indent="0" algn="ctr">
              <a:buNone/>
              <a:defRPr sz="484"/>
            </a:lvl3pPr>
            <a:lvl4pPr marL="368686" indent="0" algn="ctr">
              <a:buNone/>
              <a:defRPr sz="430"/>
            </a:lvl4pPr>
            <a:lvl5pPr marL="491581" indent="0" algn="ctr">
              <a:buNone/>
              <a:defRPr sz="430"/>
            </a:lvl5pPr>
            <a:lvl6pPr marL="614477" indent="0" algn="ctr">
              <a:buNone/>
              <a:defRPr sz="430"/>
            </a:lvl6pPr>
            <a:lvl7pPr marL="737372" indent="0" algn="ctr">
              <a:buNone/>
              <a:defRPr sz="430"/>
            </a:lvl7pPr>
            <a:lvl8pPr marL="860268" indent="0" algn="ctr">
              <a:buNone/>
              <a:defRPr sz="430"/>
            </a:lvl8pPr>
            <a:lvl9pPr marL="983163" indent="0" algn="ctr">
              <a:buNone/>
              <a:defRPr sz="4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5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05396"/>
            <a:ext cx="706517" cy="167763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05396"/>
            <a:ext cx="2078593" cy="167763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59" y="493529"/>
            <a:ext cx="2826068" cy="823464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59" y="1324783"/>
            <a:ext cx="2826068" cy="433040"/>
          </a:xfrm>
        </p:spPr>
        <p:txBody>
          <a:bodyPr/>
          <a:lstStyle>
            <a:lvl1pPr marL="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1pPr>
            <a:lvl2pPr marL="122895" indent="0">
              <a:buNone/>
              <a:defRPr sz="538">
                <a:solidFill>
                  <a:schemeClr val="tx1">
                    <a:tint val="75000"/>
                  </a:schemeClr>
                </a:solidFill>
              </a:defRPr>
            </a:lvl2pPr>
            <a:lvl3pPr marL="24579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3pPr>
            <a:lvl4pPr marL="368686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4pPr>
            <a:lvl5pPr marL="491581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5pPr>
            <a:lvl6pPr marL="614477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6pPr>
            <a:lvl7pPr marL="737372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7pPr>
            <a:lvl8pPr marL="860268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8pPr>
            <a:lvl9pPr marL="983163" indent="0">
              <a:buNone/>
              <a:defRPr sz="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526980"/>
            <a:ext cx="1392555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526980"/>
            <a:ext cx="1392555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05396"/>
            <a:ext cx="2826068" cy="3826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485280"/>
            <a:ext cx="1386155" cy="237828"/>
          </a:xfrm>
        </p:spPr>
        <p:txBody>
          <a:bodyPr anchor="b"/>
          <a:lstStyle>
            <a:lvl1pPr marL="0" indent="0">
              <a:buNone/>
              <a:defRPr sz="645" b="1"/>
            </a:lvl1pPr>
            <a:lvl2pPr marL="122895" indent="0">
              <a:buNone/>
              <a:defRPr sz="538" b="1"/>
            </a:lvl2pPr>
            <a:lvl3pPr marL="245791" indent="0">
              <a:buNone/>
              <a:defRPr sz="484" b="1"/>
            </a:lvl3pPr>
            <a:lvl4pPr marL="368686" indent="0">
              <a:buNone/>
              <a:defRPr sz="430" b="1"/>
            </a:lvl4pPr>
            <a:lvl5pPr marL="491581" indent="0">
              <a:buNone/>
              <a:defRPr sz="430" b="1"/>
            </a:lvl5pPr>
            <a:lvl6pPr marL="614477" indent="0">
              <a:buNone/>
              <a:defRPr sz="430" b="1"/>
            </a:lvl6pPr>
            <a:lvl7pPr marL="737372" indent="0">
              <a:buNone/>
              <a:defRPr sz="430" b="1"/>
            </a:lvl7pPr>
            <a:lvl8pPr marL="860268" indent="0">
              <a:buNone/>
              <a:defRPr sz="430" b="1"/>
            </a:lvl8pPr>
            <a:lvl9pPr marL="983163" indent="0">
              <a:buNone/>
              <a:defRPr sz="4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723109"/>
            <a:ext cx="1386155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485280"/>
            <a:ext cx="1392982" cy="237828"/>
          </a:xfrm>
        </p:spPr>
        <p:txBody>
          <a:bodyPr anchor="b"/>
          <a:lstStyle>
            <a:lvl1pPr marL="0" indent="0">
              <a:buNone/>
              <a:defRPr sz="645" b="1"/>
            </a:lvl1pPr>
            <a:lvl2pPr marL="122895" indent="0">
              <a:buNone/>
              <a:defRPr sz="538" b="1"/>
            </a:lvl2pPr>
            <a:lvl3pPr marL="245791" indent="0">
              <a:buNone/>
              <a:defRPr sz="484" b="1"/>
            </a:lvl3pPr>
            <a:lvl4pPr marL="368686" indent="0">
              <a:buNone/>
              <a:defRPr sz="430" b="1"/>
            </a:lvl4pPr>
            <a:lvl5pPr marL="491581" indent="0">
              <a:buNone/>
              <a:defRPr sz="430" b="1"/>
            </a:lvl5pPr>
            <a:lvl6pPr marL="614477" indent="0">
              <a:buNone/>
              <a:defRPr sz="430" b="1"/>
            </a:lvl6pPr>
            <a:lvl7pPr marL="737372" indent="0">
              <a:buNone/>
              <a:defRPr sz="430" b="1"/>
            </a:lvl7pPr>
            <a:lvl8pPr marL="860268" indent="0">
              <a:buNone/>
              <a:defRPr sz="430" b="1"/>
            </a:lvl8pPr>
            <a:lvl9pPr marL="983163" indent="0">
              <a:buNone/>
              <a:defRPr sz="4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723109"/>
            <a:ext cx="1392982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5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1974"/>
            <a:ext cx="1056789" cy="461910"/>
          </a:xfrm>
        </p:spPr>
        <p:txBody>
          <a:bodyPr anchor="b"/>
          <a:lstStyle>
            <a:lvl1pPr>
              <a:defRPr sz="8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285028"/>
            <a:ext cx="1658779" cy="1406808"/>
          </a:xfrm>
        </p:spPr>
        <p:txBody>
          <a:bodyPr/>
          <a:lstStyle>
            <a:lvl1pPr>
              <a:defRPr sz="860"/>
            </a:lvl1pPr>
            <a:lvl2pPr>
              <a:defRPr sz="753"/>
            </a:lvl2pPr>
            <a:lvl3pPr>
              <a:defRPr sz="645"/>
            </a:lvl3pPr>
            <a:lvl4pPr>
              <a:defRPr sz="538"/>
            </a:lvl4pPr>
            <a:lvl5pPr>
              <a:defRPr sz="538"/>
            </a:lvl5pPr>
            <a:lvl6pPr>
              <a:defRPr sz="538"/>
            </a:lvl6pPr>
            <a:lvl7pPr>
              <a:defRPr sz="538"/>
            </a:lvl7pPr>
            <a:lvl8pPr>
              <a:defRPr sz="538"/>
            </a:lvl8pPr>
            <a:lvl9pPr>
              <a:defRPr sz="53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593884"/>
            <a:ext cx="1056789" cy="1100243"/>
          </a:xfrm>
        </p:spPr>
        <p:txBody>
          <a:bodyPr/>
          <a:lstStyle>
            <a:lvl1pPr marL="0" indent="0">
              <a:buNone/>
              <a:defRPr sz="430"/>
            </a:lvl1pPr>
            <a:lvl2pPr marL="122895" indent="0">
              <a:buNone/>
              <a:defRPr sz="376"/>
            </a:lvl2pPr>
            <a:lvl3pPr marL="245791" indent="0">
              <a:buNone/>
              <a:defRPr sz="323"/>
            </a:lvl3pPr>
            <a:lvl4pPr marL="368686" indent="0">
              <a:buNone/>
              <a:defRPr sz="269"/>
            </a:lvl4pPr>
            <a:lvl5pPr marL="491581" indent="0">
              <a:buNone/>
              <a:defRPr sz="269"/>
            </a:lvl5pPr>
            <a:lvl6pPr marL="614477" indent="0">
              <a:buNone/>
              <a:defRPr sz="269"/>
            </a:lvl6pPr>
            <a:lvl7pPr marL="737372" indent="0">
              <a:buNone/>
              <a:defRPr sz="269"/>
            </a:lvl7pPr>
            <a:lvl8pPr marL="860268" indent="0">
              <a:buNone/>
              <a:defRPr sz="269"/>
            </a:lvl8pPr>
            <a:lvl9pPr marL="983163" indent="0">
              <a:buNone/>
              <a:defRPr sz="2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6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31974"/>
            <a:ext cx="1056789" cy="461910"/>
          </a:xfrm>
        </p:spPr>
        <p:txBody>
          <a:bodyPr anchor="b"/>
          <a:lstStyle>
            <a:lvl1pPr>
              <a:defRPr sz="8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285028"/>
            <a:ext cx="1658779" cy="1406808"/>
          </a:xfrm>
        </p:spPr>
        <p:txBody>
          <a:bodyPr anchor="t"/>
          <a:lstStyle>
            <a:lvl1pPr marL="0" indent="0">
              <a:buNone/>
              <a:defRPr sz="860"/>
            </a:lvl1pPr>
            <a:lvl2pPr marL="122895" indent="0">
              <a:buNone/>
              <a:defRPr sz="753"/>
            </a:lvl2pPr>
            <a:lvl3pPr marL="245791" indent="0">
              <a:buNone/>
              <a:defRPr sz="645"/>
            </a:lvl3pPr>
            <a:lvl4pPr marL="368686" indent="0">
              <a:buNone/>
              <a:defRPr sz="538"/>
            </a:lvl4pPr>
            <a:lvl5pPr marL="491581" indent="0">
              <a:buNone/>
              <a:defRPr sz="538"/>
            </a:lvl5pPr>
            <a:lvl6pPr marL="614477" indent="0">
              <a:buNone/>
              <a:defRPr sz="538"/>
            </a:lvl6pPr>
            <a:lvl7pPr marL="737372" indent="0">
              <a:buNone/>
              <a:defRPr sz="538"/>
            </a:lvl7pPr>
            <a:lvl8pPr marL="860268" indent="0">
              <a:buNone/>
              <a:defRPr sz="538"/>
            </a:lvl8pPr>
            <a:lvl9pPr marL="983163" indent="0">
              <a:buNone/>
              <a:defRPr sz="53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593884"/>
            <a:ext cx="1056789" cy="1100243"/>
          </a:xfrm>
        </p:spPr>
        <p:txBody>
          <a:bodyPr/>
          <a:lstStyle>
            <a:lvl1pPr marL="0" indent="0">
              <a:buNone/>
              <a:defRPr sz="430"/>
            </a:lvl1pPr>
            <a:lvl2pPr marL="122895" indent="0">
              <a:buNone/>
              <a:defRPr sz="376"/>
            </a:lvl2pPr>
            <a:lvl3pPr marL="245791" indent="0">
              <a:buNone/>
              <a:defRPr sz="323"/>
            </a:lvl3pPr>
            <a:lvl4pPr marL="368686" indent="0">
              <a:buNone/>
              <a:defRPr sz="269"/>
            </a:lvl4pPr>
            <a:lvl5pPr marL="491581" indent="0">
              <a:buNone/>
              <a:defRPr sz="269"/>
            </a:lvl5pPr>
            <a:lvl6pPr marL="614477" indent="0">
              <a:buNone/>
              <a:defRPr sz="269"/>
            </a:lvl6pPr>
            <a:lvl7pPr marL="737372" indent="0">
              <a:buNone/>
              <a:defRPr sz="269"/>
            </a:lvl7pPr>
            <a:lvl8pPr marL="860268" indent="0">
              <a:buNone/>
              <a:defRPr sz="269"/>
            </a:lvl8pPr>
            <a:lvl9pPr marL="983163" indent="0">
              <a:buNone/>
              <a:defRPr sz="2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6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05396"/>
            <a:ext cx="2826068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526980"/>
            <a:ext cx="2826068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1834808"/>
            <a:ext cx="73723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DC38-E404-DF47-8FDE-421B7E3A0618}" type="datetimeFigureOut">
              <a:rPr kumimoji="1" lang="ja-JP" altLang="en-US" smtClean="0"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1834808"/>
            <a:ext cx="110585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1834808"/>
            <a:ext cx="73723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A5FA-6A1B-C244-9643-235A4D2C3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6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5791" rtl="0" eaLnBrk="1" latinLnBrk="0" hangingPunct="1">
        <a:lnSpc>
          <a:spcPct val="90000"/>
        </a:lnSpc>
        <a:spcBef>
          <a:spcPct val="0"/>
        </a:spcBef>
        <a:buNone/>
        <a:defRPr kumimoji="1" sz="1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48" indent="-61448" algn="l" defTabSz="245791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kumimoji="1" sz="753" kern="1200">
          <a:solidFill>
            <a:schemeClr val="tx1"/>
          </a:solidFill>
          <a:latin typeface="+mn-lt"/>
          <a:ea typeface="+mn-ea"/>
          <a:cs typeface="+mn-cs"/>
        </a:defRPr>
      </a:lvl1pPr>
      <a:lvl2pPr marL="184343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07238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538" kern="1200">
          <a:solidFill>
            <a:schemeClr val="tx1"/>
          </a:solidFill>
          <a:latin typeface="+mn-lt"/>
          <a:ea typeface="+mn-ea"/>
          <a:cs typeface="+mn-cs"/>
        </a:defRPr>
      </a:lvl3pPr>
      <a:lvl4pPr marL="43013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553029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7592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98820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921715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1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4579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68686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49158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14477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37372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860268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983163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EDBAC295-7732-DA51-361C-6F0F4FE2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5" y="348629"/>
            <a:ext cx="3328273" cy="2449168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EF40AB4-8FB7-58A3-F36A-503B08123C4C}"/>
              </a:ext>
            </a:extLst>
          </p:cNvPr>
          <p:cNvCxnSpPr>
            <a:cxnSpLocks/>
          </p:cNvCxnSpPr>
          <p:nvPr/>
        </p:nvCxnSpPr>
        <p:spPr>
          <a:xfrm>
            <a:off x="685800" y="0"/>
            <a:ext cx="0" cy="1979612"/>
          </a:xfrm>
          <a:prstGeom prst="line">
            <a:avLst/>
          </a:prstGeom>
          <a:ln w="889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FEC53EF-706C-86F2-B853-6A15494B8445}"/>
              </a:ext>
            </a:extLst>
          </p:cNvPr>
          <p:cNvCxnSpPr>
            <a:cxnSpLocks/>
          </p:cNvCxnSpPr>
          <p:nvPr/>
        </p:nvCxnSpPr>
        <p:spPr>
          <a:xfrm>
            <a:off x="-115889" y="428625"/>
            <a:ext cx="3586164" cy="698500"/>
          </a:xfrm>
          <a:prstGeom prst="line">
            <a:avLst/>
          </a:prstGeom>
          <a:ln w="88900"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2CC348C-D8B0-6CEF-2518-8863F064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8837">
            <a:off x="768824" y="663425"/>
            <a:ext cx="1738953" cy="652760"/>
          </a:xfrm>
          <a:prstGeom prst="rect">
            <a:avLst/>
          </a:prstGeom>
        </p:spPr>
      </p:pic>
      <p:pic>
        <p:nvPicPr>
          <p:cNvPr id="9" name="コンテンツ プレースホルダー 8" descr="QR コード&#10;&#10;自動的に生成された説明">
            <a:extLst>
              <a:ext uri="{FF2B5EF4-FFF2-40B4-BE49-F238E27FC236}">
                <a16:creationId xmlns:a16="http://schemas.microsoft.com/office/drawing/2014/main" id="{48DFE013-1D85-3056-CEA1-D6BF60FA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8216" y="1329335"/>
            <a:ext cx="524503" cy="524503"/>
          </a:xfr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A46D99-DEF0-CD0E-4AA8-E875B720F435}"/>
              </a:ext>
            </a:extLst>
          </p:cNvPr>
          <p:cNvSpPr txBox="1"/>
          <p:nvPr/>
        </p:nvSpPr>
        <p:spPr>
          <a:xfrm>
            <a:off x="297349" y="203002"/>
            <a:ext cx="80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noProof="1"/>
              <a:t>withUto</a:t>
            </a:r>
            <a:endParaRPr kumimoji="1" lang="en-US" altLang="ja-JP" sz="1050" b="1" noProof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943BEB7-6F52-83B2-15F0-1671C5EED736}"/>
              </a:ext>
            </a:extLst>
          </p:cNvPr>
          <p:cNvSpPr txBox="1"/>
          <p:nvPr/>
        </p:nvSpPr>
        <p:spPr>
          <a:xfrm>
            <a:off x="1640349" y="154606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>
                <a:latin typeface="HGSGothicE" panose="020B0900000000000000" pitchFamily="34" charset="-128"/>
                <a:ea typeface="HGSGothicE" panose="020B0900000000000000" pitchFamily="34" charset="-128"/>
              </a:rPr>
              <a:t>岩手大学</a:t>
            </a:r>
            <a:r>
              <a:rPr kumimoji="1" lang="en-US" altLang="ja-JP" sz="600" dirty="0">
                <a:latin typeface="HGSGothicE" panose="020B0900000000000000" pitchFamily="34" charset="-128"/>
                <a:ea typeface="HGSGothicE" panose="020B0900000000000000" pitchFamily="34" charset="-128"/>
              </a:rPr>
              <a:t> </a:t>
            </a:r>
            <a:r>
              <a:rPr kumimoji="1" lang="ja-JP" altLang="en-US" sz="600">
                <a:latin typeface="HGSGothicE" panose="020B0900000000000000" pitchFamily="34" charset="-128"/>
                <a:ea typeface="HGSGothicE" panose="020B0900000000000000" pitchFamily="34" charset="-128"/>
              </a:rPr>
              <a:t>理工学部</a:t>
            </a:r>
            <a:r>
              <a:rPr kumimoji="1" lang="en-US" altLang="ja-JP" sz="600" dirty="0">
                <a:latin typeface="HGSGothicE" panose="020B0900000000000000" pitchFamily="34" charset="-128"/>
                <a:ea typeface="HGSGothicE" panose="020B0900000000000000" pitchFamily="34" charset="-128"/>
              </a:rPr>
              <a:t> </a:t>
            </a:r>
            <a:r>
              <a:rPr kumimoji="1" lang="ja-JP" altLang="en-US" sz="600">
                <a:latin typeface="HGSGothicE" panose="020B0900000000000000" pitchFamily="34" charset="-128"/>
                <a:ea typeface="HGSGothicE" panose="020B0900000000000000" pitchFamily="34" charset="-128"/>
              </a:rPr>
              <a:t>数理・物理コース</a:t>
            </a:r>
            <a:endParaRPr kumimoji="1" lang="en-US" altLang="ja-JP" sz="600" dirty="0"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r>
              <a:rPr kumimoji="1" lang="en-US" altLang="ja-JP" sz="800" noProof="1"/>
              <a:t>withuto</a:t>
            </a:r>
            <a:r>
              <a:rPr kumimoji="1" lang="en-US" altLang="ja-JP" sz="800" dirty="0"/>
              <a:t>@</a:t>
            </a:r>
            <a:r>
              <a:rPr kumimoji="1" lang="en-US" altLang="ja-JP" sz="800" noProof="1"/>
              <a:t>gmail</a:t>
            </a:r>
            <a:r>
              <a:rPr kumimoji="1" lang="en-US" altLang="ja-JP" sz="800" dirty="0"/>
              <a:t>.com</a:t>
            </a:r>
            <a:endParaRPr kumimoji="1" lang="ja-JP" altLang="en-US" sz="50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827D4D94-64A6-7C89-C32A-4AB88742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58" y="1343577"/>
            <a:ext cx="524503" cy="5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3448</TotalTime>
  <Words>14</Words>
  <Application>Microsoft Macintosh PowerPoint</Application>
  <PresentationFormat>ユーザー設定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HGSGothicE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s0321025</dc:creator>
  <cp:lastModifiedBy>s0321025</cp:lastModifiedBy>
  <cp:revision>3</cp:revision>
  <dcterms:created xsi:type="dcterms:W3CDTF">2022-06-29T11:06:29Z</dcterms:created>
  <dcterms:modified xsi:type="dcterms:W3CDTF">2022-07-04T11:59:47Z</dcterms:modified>
</cp:coreProperties>
</file>