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1" r:id="rId3"/>
    <p:sldId id="265" r:id="rId4"/>
    <p:sldId id="257" r:id="rId5"/>
    <p:sldId id="258" r:id="rId6"/>
    <p:sldId id="259" r:id="rId7"/>
    <p:sldId id="262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/>
              <a:t>标记修改只针对非正常细胞，下面表格内前四类细胞对应的标记不需要修改。</a:t>
            </a:r>
            <a:endParaRPr lang="zh-CN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918970" y="1960880"/>
            <a:ext cx="6605905" cy="400113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109720"/>
          </a:xfrm>
        </p:spPr>
        <p:txBody>
          <a:bodyPr>
            <a:normAutofit/>
          </a:bodyPr>
          <a:p>
            <a:r>
              <a:rPr lang="zh-CN"/>
              <a:t>整体原则：使标记具有单元性。尽量使单个标记对应单个细胞，或不可分割的成团细胞。</a:t>
            </a:r>
            <a:endParaRPr 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/>
              <a:t>原则1：缩小标记范围，让框紧贴细胞。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198245" y="2427605"/>
            <a:ext cx="3386455" cy="2594610"/>
          </a:xfrm>
          <a:prstGeom prst="rect">
            <a:avLst/>
          </a:prstGeom>
        </p:spPr>
      </p:pic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237730" y="2427605"/>
            <a:ext cx="3590290" cy="2604135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5118735" y="3561080"/>
            <a:ext cx="1467485" cy="3270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/>
              <a:t>原则2</a:t>
            </a:r>
            <a:r>
              <a:rPr lang="zh-CN" altLang="en-US"/>
              <a:t>：如果有两个或多个细胞在一个框内，则将他们分开</a:t>
            </a:r>
            <a:r>
              <a:rPr lang="en-US"/>
              <a:t>。</a:t>
            </a:r>
            <a:endParaRPr lang="en-US"/>
          </a:p>
        </p:txBody>
      </p:sp>
      <p:pic>
        <p:nvPicPr>
          <p:cNvPr id="4" name="Picture 1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838200" y="2322830"/>
            <a:ext cx="4351020" cy="281813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" name="Picture 2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185025" y="2322830"/>
            <a:ext cx="4168775" cy="281876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Right Arrow 5"/>
          <p:cNvSpPr/>
          <p:nvPr/>
        </p:nvSpPr>
        <p:spPr>
          <a:xfrm>
            <a:off x="5467350" y="3544570"/>
            <a:ext cx="1467485" cy="3270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/>
              <a:t>原则2</a:t>
            </a:r>
            <a:r>
              <a:rPr lang="zh-CN" altLang="en-US"/>
              <a:t>：如果有两个或多个细胞在一个框内，则将他们分开，有部分重叠不影响</a:t>
            </a:r>
            <a:r>
              <a:rPr lang="en-US"/>
              <a:t>。</a:t>
            </a:r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5836920" y="3556000"/>
            <a:ext cx="717550" cy="3473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7" name="Content Placeholder 6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394970" y="2486660"/>
            <a:ext cx="5181600" cy="2801620"/>
          </a:xfrm>
          <a:prstGeom prst="rect">
            <a:avLst/>
          </a:prstGeom>
        </p:spPr>
      </p:pic>
      <p:pic>
        <p:nvPicPr>
          <p:cNvPr id="9" name="Content Placeholder 8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667500" y="2486660"/>
            <a:ext cx="5181600" cy="276352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原则</a:t>
            </a:r>
            <a:r>
              <a:rPr lang="en-US" altLang="zh-CN"/>
              <a:t>3</a:t>
            </a:r>
            <a:r>
              <a:rPr lang="zh-CN" altLang="en-US"/>
              <a:t>：有的细胞具有成团特征，细胞小且界限模糊，这类标记不用改成多个框，但需要将框修改至贴近细胞边缘。</a:t>
            </a:r>
            <a:endParaRPr lang="zh-CN" alt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863725" y="1964055"/>
            <a:ext cx="8018145" cy="364871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原则</a:t>
            </a:r>
            <a:r>
              <a:rPr lang="en-US" altLang="zh-CN"/>
              <a:t>3</a:t>
            </a:r>
            <a:r>
              <a:rPr lang="zh-CN" altLang="en-US"/>
              <a:t>：有的细胞具有成团特征，细胞小且界限模糊，这类标记不用改成多个框，但需要将框修改至贴近细胞边缘。</a:t>
            </a:r>
            <a:endParaRPr lang="zh-CN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346200" y="1825625"/>
            <a:ext cx="3622675" cy="4351655"/>
          </a:xfrm>
          <a:prstGeom prst="rect">
            <a:avLst/>
          </a:prstGeom>
        </p:spPr>
      </p:pic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139940" y="1825625"/>
            <a:ext cx="3431540" cy="4351655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5445125" y="3752215"/>
            <a:ext cx="1137285" cy="3943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256</Words>
  <Application>WPS Presentation</Application>
  <PresentationFormat>Widescreen</PresentationFormat>
  <Paragraphs>14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6" baseType="lpstr">
      <vt:lpstr>Arial</vt:lpstr>
      <vt:lpstr>SimSun</vt:lpstr>
      <vt:lpstr>Wingdings</vt:lpstr>
      <vt:lpstr>Calibri Light</vt:lpstr>
      <vt:lpstr>Microsoft YaHei</vt:lpstr>
      <vt:lpstr/>
      <vt:lpstr>Arial Unicode MS</vt:lpstr>
      <vt:lpstr>Calibri</vt:lpstr>
      <vt:lpstr>Office Theme</vt:lpstr>
      <vt:lpstr>标记修改只针对非正常细胞，下面表格内前四类细胞对应的标记不需要修改。</vt:lpstr>
      <vt:lpstr>整体原则：使标记具有单元性。尽量使单个标记对应单个细胞，或不可分割的成团细胞。</vt:lpstr>
      <vt:lpstr>原则1：缩小标记范围，让框紧贴细胞。</vt:lpstr>
      <vt:lpstr>原则2：如果有两个或多个细胞在一个框内，则将他们分开。</vt:lpstr>
      <vt:lpstr>原则2：如果有两个或多个细胞在一个框内，则将他们分开，有部分重叠不影响。</vt:lpstr>
      <vt:lpstr>原则3：有的细胞具有成团特征，细胞小且界限模糊，这类标记不用改成多个框，但需要将框修改至贴近细胞边缘。</vt:lpstr>
      <vt:lpstr>原则3：有的细胞具有成团特征，细胞小且界限模糊，这类标记不用改成多个框，但需要将框修改至贴近细胞边缘。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原则1：缩小标记范围，让框紧贴细胞。</dc:title>
  <dc:creator/>
  <cp:lastModifiedBy>liyud</cp:lastModifiedBy>
  <cp:revision>16</cp:revision>
  <dcterms:created xsi:type="dcterms:W3CDTF">2018-07-10T08:47:00Z</dcterms:created>
  <dcterms:modified xsi:type="dcterms:W3CDTF">2018-07-11T02:54:43Z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1033-10.2.0.6080</vt:lpwstr>
  </property>
</Properties>
</file>