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30" d="100"/>
          <a:sy n="230" d="100"/>
        </p:scale>
        <p:origin x="112" y="-1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CB24D-FFBA-43F7-9440-C3EA06CD8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D35EBC-34A5-44F4-8B82-976D4416C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A7DBB2-352E-4FD9-B737-4BE85937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AC95-1BA5-43F2-B94F-BA379F56D9B7}" type="datetimeFigureOut">
              <a:rPr lang="es-CO" smtClean="0"/>
              <a:t>6/05/2021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A25329-6CFB-4FBD-9115-73D862F0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4C6761-AB2D-4502-950A-EAE5051F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93F8-196D-432E-904E-DDA66A17BF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457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64650-49BF-4CFC-8124-13F7DE21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4DAC67-D732-4BB7-B98B-3F991FC6D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35989D-0426-41EA-9B03-1FF925EC4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AC95-1BA5-43F2-B94F-BA379F56D9B7}" type="datetimeFigureOut">
              <a:rPr lang="es-CO" smtClean="0"/>
              <a:t>6/05/2021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D260E4-5047-4378-8609-EDCF919B2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5911FF-EE0D-4E28-8A05-7EF2B401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93F8-196D-432E-904E-DDA66A17BF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166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391305-685D-41C6-B90A-1E2833123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0080F2-6259-43F6-8935-97AD85B68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4FE7D4-C3A6-424E-8281-ECC90255D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AC95-1BA5-43F2-B94F-BA379F56D9B7}" type="datetimeFigureOut">
              <a:rPr lang="es-CO" smtClean="0"/>
              <a:t>6/05/2021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19B6C3-8DFD-45C9-9AA0-2D68A816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5F5A80-0A64-4861-8B06-2184EDCF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93F8-196D-432E-904E-DDA66A17BF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939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B19F3-DFE8-41E2-B43E-170F737BB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A4583-70B4-498C-BE7B-D6215C697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8B6287-E564-484A-A5D5-58F8C2899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AC95-1BA5-43F2-B94F-BA379F56D9B7}" type="datetimeFigureOut">
              <a:rPr lang="es-CO" smtClean="0"/>
              <a:t>6/05/2021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58DCAB-AD5D-44AC-BEEF-91983A684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CE9F19-844F-4E9C-B243-BB6D7CA77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93F8-196D-432E-904E-DDA66A17BF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923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E05C0-834B-499E-AE8C-1CC6DA09C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2F6F05-F7C5-4047-888E-3738AD29E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73D2C2-E256-480F-8E11-253E6C04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AC95-1BA5-43F2-B94F-BA379F56D9B7}" type="datetimeFigureOut">
              <a:rPr lang="es-CO" smtClean="0"/>
              <a:t>6/05/2021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7F2C3A-09D6-4A0F-88CC-7032DBAC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143D2F-B8E6-42FF-9B1C-F4C68042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93F8-196D-432E-904E-DDA66A17BF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175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318D5-3755-48B2-B2E3-E434F25C7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2C013D-0DC9-4752-AFE2-035C163BE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E31EE8-C06A-48F4-B0DB-EED8BE7F7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361D6A-7832-4B2A-A8E8-225180C0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AC95-1BA5-43F2-B94F-BA379F56D9B7}" type="datetimeFigureOut">
              <a:rPr lang="es-CO" smtClean="0"/>
              <a:t>6/05/2021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8662FB-C2AE-48C9-A12E-377DC9A39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33D382-7F1E-4591-8924-6915204C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93F8-196D-432E-904E-DDA66A17BF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107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BB7C7-4E4D-4877-970F-83E425D37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975DD3-7237-4AE0-B90A-0239B9C95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5DD1E9-A04B-466E-8F0A-4FF7E83B7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BE983C3-B8B7-473E-9043-76C2CF73B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625995F-90A1-41D3-8C4C-F1B18F325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F86990F-1344-4C86-AD53-CA2221EA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AC95-1BA5-43F2-B94F-BA379F56D9B7}" type="datetimeFigureOut">
              <a:rPr lang="es-CO" smtClean="0"/>
              <a:t>6/05/2021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7AC38A8-92F5-44CE-AE2D-EE561432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B028957-75F4-44D9-B8E9-1040E16C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93F8-196D-432E-904E-DDA66A17BF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280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F440B-D89D-4B9C-BCA5-F39BCC3A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340D81C-6568-4598-AF04-8698A3F7C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AC95-1BA5-43F2-B94F-BA379F56D9B7}" type="datetimeFigureOut">
              <a:rPr lang="es-CO" smtClean="0"/>
              <a:t>6/05/2021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B88C2-5E55-4A53-B349-D7789B38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0CF7FF-4C49-4DBD-967E-86E25B9F9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93F8-196D-432E-904E-DDA66A17BF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309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787644D-23E5-4C8F-88B5-AECA3EACD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AC95-1BA5-43F2-B94F-BA379F56D9B7}" type="datetimeFigureOut">
              <a:rPr lang="es-CO" smtClean="0"/>
              <a:t>6/05/2021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3C0420A-8898-4E98-AFF6-99120E573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F009F9-683F-4582-9387-E0D01DED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93F8-196D-432E-904E-DDA66A17BF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305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65E7C-6319-45B9-8B31-F15C8B33E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F301CC-369E-4163-97A1-72749638B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B44FDE-DF5C-4ED2-8CE1-52212D454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09BD5D-5E9E-4CD2-B929-3EE63282F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AC95-1BA5-43F2-B94F-BA379F56D9B7}" type="datetimeFigureOut">
              <a:rPr lang="es-CO" smtClean="0"/>
              <a:t>6/05/2021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15F810-2C39-4778-816F-4FCFB01A5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042001-D264-48FF-B760-D48CA47AA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93F8-196D-432E-904E-DDA66A17BF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5310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95EF-5C58-4484-B969-23BAB9F0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32727E3-E70A-4809-827B-29096F517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5ADEF7-8F83-4BF7-B022-F6C4573A5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56AACC-43F3-4289-8321-FD211AEB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AC95-1BA5-43F2-B94F-BA379F56D9B7}" type="datetimeFigureOut">
              <a:rPr lang="es-CO" smtClean="0"/>
              <a:t>6/05/2021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F513A6-C774-4174-8BE7-37401ADB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DAE276-B072-4B9A-918F-3B37F2AE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93F8-196D-432E-904E-DDA66A17BF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513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8EF2875-3CC4-40EF-8944-504A9BD37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62FE65-B64B-44B6-A4CD-06BA9E298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3982FB-8B04-4791-8830-360DE3622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2AC95-1BA5-43F2-B94F-BA379F56D9B7}" type="datetimeFigureOut">
              <a:rPr lang="es-CO" smtClean="0"/>
              <a:t>6/05/2021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BFEC25-1E51-4911-A040-C33CAEED9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6229AF-9F92-4D1B-997F-E93562F15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593F8-196D-432E-904E-DDA66A17BF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272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o 40">
            <a:extLst>
              <a:ext uri="{FF2B5EF4-FFF2-40B4-BE49-F238E27FC236}">
                <a16:creationId xmlns:a16="http://schemas.microsoft.com/office/drawing/2014/main" id="{7A0951C8-2573-487E-BAF9-3DFEA945F990}"/>
              </a:ext>
            </a:extLst>
          </p:cNvPr>
          <p:cNvGrpSpPr/>
          <p:nvPr/>
        </p:nvGrpSpPr>
        <p:grpSpPr>
          <a:xfrm>
            <a:off x="714900" y="1330769"/>
            <a:ext cx="2413941" cy="2404462"/>
            <a:chOff x="714900" y="1330769"/>
            <a:chExt cx="2413941" cy="2404462"/>
          </a:xfrm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2E810EBB-DD3E-4758-A0A6-F58CF7CAF97E}"/>
                </a:ext>
              </a:extLst>
            </p:cNvPr>
            <p:cNvGrpSpPr/>
            <p:nvPr/>
          </p:nvGrpSpPr>
          <p:grpSpPr>
            <a:xfrm>
              <a:off x="723786" y="1393936"/>
              <a:ext cx="2399076" cy="189415"/>
              <a:chOff x="723786" y="1393936"/>
              <a:chExt cx="2399076" cy="189415"/>
            </a:xfrm>
          </p:grpSpPr>
          <p:pic>
            <p:nvPicPr>
              <p:cNvPr id="5" name="Imagen 4">
                <a:extLst>
                  <a:ext uri="{FF2B5EF4-FFF2-40B4-BE49-F238E27FC236}">
                    <a16:creationId xmlns:a16="http://schemas.microsoft.com/office/drawing/2014/main" id="{7CFD6C43-77BF-46A8-AA58-7E1FEA2E32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73797" y="1393936"/>
                <a:ext cx="685239" cy="189415"/>
              </a:xfrm>
              <a:prstGeom prst="rect">
                <a:avLst/>
              </a:prstGeom>
            </p:spPr>
          </p:pic>
          <p:cxnSp>
            <p:nvCxnSpPr>
              <p:cNvPr id="13" name="Conector recto 12">
                <a:extLst>
                  <a:ext uri="{FF2B5EF4-FFF2-40B4-BE49-F238E27FC236}">
                    <a16:creationId xmlns:a16="http://schemas.microsoft.com/office/drawing/2014/main" id="{A71A0331-F823-4364-AC7E-2E37DA8B69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3786" y="1485881"/>
                <a:ext cx="900000" cy="0"/>
              </a:xfrm>
              <a:prstGeom prst="line">
                <a:avLst/>
              </a:prstGeom>
              <a:ln w="190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cto 17">
                <a:extLst>
                  <a:ext uri="{FF2B5EF4-FFF2-40B4-BE49-F238E27FC236}">
                    <a16:creationId xmlns:a16="http://schemas.microsoft.com/office/drawing/2014/main" id="{20A42414-8522-4130-9F7C-7A2C411287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22862" y="1485882"/>
                <a:ext cx="900000" cy="0"/>
              </a:xfrm>
              <a:prstGeom prst="line">
                <a:avLst/>
              </a:prstGeom>
              <a:ln w="190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64311C0C-127F-434B-B4B4-5BCF8ED6A5A8}"/>
                </a:ext>
              </a:extLst>
            </p:cNvPr>
            <p:cNvGrpSpPr/>
            <p:nvPr/>
          </p:nvGrpSpPr>
          <p:grpSpPr>
            <a:xfrm rot="3600000">
              <a:off x="119631" y="2437992"/>
              <a:ext cx="2403861" cy="189415"/>
              <a:chOff x="721394" y="1392554"/>
              <a:chExt cx="2403861" cy="189415"/>
            </a:xfrm>
          </p:grpSpPr>
          <p:pic>
            <p:nvPicPr>
              <p:cNvPr id="21" name="Imagen 20">
                <a:extLst>
                  <a:ext uri="{FF2B5EF4-FFF2-40B4-BE49-F238E27FC236}">
                    <a16:creationId xmlns:a16="http://schemas.microsoft.com/office/drawing/2014/main" id="{BCF9D26F-0FED-41E4-A0D4-4896FC8ABB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71405" y="1392554"/>
                <a:ext cx="685239" cy="189415"/>
              </a:xfrm>
              <a:prstGeom prst="rect">
                <a:avLst/>
              </a:prstGeom>
            </p:spPr>
          </p:pic>
          <p:cxnSp>
            <p:nvCxnSpPr>
              <p:cNvPr id="22" name="Conector recto 21">
                <a:extLst>
                  <a:ext uri="{FF2B5EF4-FFF2-40B4-BE49-F238E27FC236}">
                    <a16:creationId xmlns:a16="http://schemas.microsoft.com/office/drawing/2014/main" id="{2A1E4AD6-4EED-4BFA-9006-DD2E235DBB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1394" y="1484500"/>
                <a:ext cx="900000" cy="2762"/>
              </a:xfrm>
              <a:prstGeom prst="line">
                <a:avLst/>
              </a:prstGeom>
              <a:ln w="190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22">
                <a:extLst>
                  <a:ext uri="{FF2B5EF4-FFF2-40B4-BE49-F238E27FC236}">
                    <a16:creationId xmlns:a16="http://schemas.microsoft.com/office/drawing/2014/main" id="{8FE42375-A14B-4296-ACC5-F26DA21F45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25255" y="1484501"/>
                <a:ext cx="900000" cy="2762"/>
              </a:xfrm>
              <a:prstGeom prst="line">
                <a:avLst/>
              </a:prstGeom>
              <a:ln w="190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9C769C12-FA0D-4C8C-9462-798B7CE7CB00}"/>
                </a:ext>
              </a:extLst>
            </p:cNvPr>
            <p:cNvGrpSpPr/>
            <p:nvPr/>
          </p:nvGrpSpPr>
          <p:grpSpPr>
            <a:xfrm rot="-3600000">
              <a:off x="1327336" y="2440985"/>
              <a:ext cx="2399076" cy="189415"/>
              <a:chOff x="723786" y="1393936"/>
              <a:chExt cx="2399076" cy="189415"/>
            </a:xfrm>
          </p:grpSpPr>
          <p:pic>
            <p:nvPicPr>
              <p:cNvPr id="25" name="Imagen 24">
                <a:extLst>
                  <a:ext uri="{FF2B5EF4-FFF2-40B4-BE49-F238E27FC236}">
                    <a16:creationId xmlns:a16="http://schemas.microsoft.com/office/drawing/2014/main" id="{F7D3DD10-D070-458B-8A37-3E6BD89DFD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73797" y="1393936"/>
                <a:ext cx="685239" cy="189415"/>
              </a:xfrm>
              <a:prstGeom prst="rect">
                <a:avLst/>
              </a:prstGeom>
            </p:spPr>
          </p:pic>
          <p:cxnSp>
            <p:nvCxnSpPr>
              <p:cNvPr id="26" name="Conector recto 25">
                <a:extLst>
                  <a:ext uri="{FF2B5EF4-FFF2-40B4-BE49-F238E27FC236}">
                    <a16:creationId xmlns:a16="http://schemas.microsoft.com/office/drawing/2014/main" id="{481374BF-EF64-455E-821F-BAB8BF6796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3786" y="1485881"/>
                <a:ext cx="900000" cy="2762"/>
              </a:xfrm>
              <a:prstGeom prst="line">
                <a:avLst/>
              </a:prstGeom>
              <a:ln w="190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>
                <a:extLst>
                  <a:ext uri="{FF2B5EF4-FFF2-40B4-BE49-F238E27FC236}">
                    <a16:creationId xmlns:a16="http://schemas.microsoft.com/office/drawing/2014/main" id="{604841A8-036E-4075-BDC8-A33ABFE80B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22862" y="1483119"/>
                <a:ext cx="900000" cy="2762"/>
              </a:xfrm>
              <a:prstGeom prst="line">
                <a:avLst/>
              </a:prstGeom>
              <a:ln w="190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5467EE44-4DA9-4365-B7C9-6C10E8209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800000">
              <a:off x="988165" y="1744545"/>
              <a:ext cx="685239" cy="189415"/>
            </a:xfrm>
            <a:prstGeom prst="rect">
              <a:avLst/>
            </a:prstGeom>
          </p:spPr>
        </p:pic>
        <p:pic>
          <p:nvPicPr>
            <p:cNvPr id="31" name="Imagen 30">
              <a:extLst>
                <a:ext uri="{FF2B5EF4-FFF2-40B4-BE49-F238E27FC236}">
                  <a16:creationId xmlns:a16="http://schemas.microsoft.com/office/drawing/2014/main" id="{B328E27D-7188-444C-BFD7-B26E0F616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-1800000">
              <a:off x="2171440" y="1747426"/>
              <a:ext cx="685239" cy="189415"/>
            </a:xfrm>
            <a:prstGeom prst="rect">
              <a:avLst/>
            </a:prstGeom>
          </p:spPr>
        </p:pic>
        <p:pic>
          <p:nvPicPr>
            <p:cNvPr id="32" name="Imagen 31">
              <a:extLst>
                <a:ext uri="{FF2B5EF4-FFF2-40B4-BE49-F238E27FC236}">
                  <a16:creationId xmlns:a16="http://schemas.microsoft.com/office/drawing/2014/main" id="{EB995401-2704-4B50-B9BA-68B2320EC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1583071" y="2778081"/>
              <a:ext cx="685239" cy="189415"/>
            </a:xfrm>
            <a:prstGeom prst="rect">
              <a:avLst/>
            </a:prstGeom>
          </p:spPr>
        </p:pic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3C9A3B33-DBF7-4C42-9419-E84ACA0DD34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737291" y="2379992"/>
              <a:ext cx="378000" cy="0"/>
            </a:xfrm>
            <a:prstGeom prst="line">
              <a:avLst/>
            </a:prstGeom>
            <a:ln w="1905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E24E020D-F1CD-40F5-BC7A-04AD7C5A896B}"/>
                </a:ext>
              </a:extLst>
            </p:cNvPr>
            <p:cNvCxnSpPr>
              <a:cxnSpLocks/>
            </p:cNvCxnSpPr>
            <p:nvPr/>
          </p:nvCxnSpPr>
          <p:spPr>
            <a:xfrm rot="-1800000" flipH="1">
              <a:off x="1896257" y="2088227"/>
              <a:ext cx="378000" cy="0"/>
            </a:xfrm>
            <a:prstGeom prst="line">
              <a:avLst/>
            </a:prstGeom>
            <a:ln w="1905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B918AB9A-E3D9-4F69-A854-6C4224F624A8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714900" y="1592098"/>
              <a:ext cx="378000" cy="0"/>
            </a:xfrm>
            <a:prstGeom prst="line">
              <a:avLst/>
            </a:prstGeom>
            <a:ln w="1905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8875DB4B-94D0-45FB-BB84-AEC99859DDFA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1575608" y="2088792"/>
              <a:ext cx="378000" cy="0"/>
            </a:xfrm>
            <a:prstGeom prst="line">
              <a:avLst/>
            </a:prstGeom>
            <a:ln w="1905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DF7C669E-01A4-4B34-AF76-B0AD0EEAD2F5}"/>
                </a:ext>
              </a:extLst>
            </p:cNvPr>
            <p:cNvCxnSpPr>
              <a:cxnSpLocks/>
            </p:cNvCxnSpPr>
            <p:nvPr/>
          </p:nvCxnSpPr>
          <p:spPr>
            <a:xfrm rot="-1800000" flipH="1">
              <a:off x="2750841" y="1594862"/>
              <a:ext cx="378000" cy="0"/>
            </a:xfrm>
            <a:prstGeom prst="line">
              <a:avLst/>
            </a:prstGeom>
            <a:ln w="1905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E61FFCB7-A92B-4D39-A94C-7E2B71E7147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735713" y="3369436"/>
              <a:ext cx="378000" cy="0"/>
            </a:xfrm>
            <a:prstGeom prst="line">
              <a:avLst/>
            </a:prstGeom>
            <a:ln w="1905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uadroTexto 41">
            <a:extLst>
              <a:ext uri="{FF2B5EF4-FFF2-40B4-BE49-F238E27FC236}">
                <a16:creationId xmlns:a16="http://schemas.microsoft.com/office/drawing/2014/main" id="{4A912AA2-1A7D-41FF-8074-E57067678443}"/>
              </a:ext>
            </a:extLst>
          </p:cNvPr>
          <p:cNvSpPr txBox="1"/>
          <p:nvPr/>
        </p:nvSpPr>
        <p:spPr>
          <a:xfrm>
            <a:off x="530574" y="13150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BCEC92CD-5717-4099-B1F0-855FCDD6D086}"/>
              </a:ext>
            </a:extLst>
          </p:cNvPr>
          <p:cNvSpPr txBox="1"/>
          <p:nvPr/>
        </p:nvSpPr>
        <p:spPr>
          <a:xfrm>
            <a:off x="3059638" y="13473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5149BB2-514E-45B8-8E1F-1D48CBD17052}"/>
              </a:ext>
            </a:extLst>
          </p:cNvPr>
          <p:cNvSpPr txBox="1"/>
          <p:nvPr/>
        </p:nvSpPr>
        <p:spPr>
          <a:xfrm>
            <a:off x="1793311" y="349554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C75C9A84-00DB-4139-AC0D-88D37FC523EA}"/>
              </a:ext>
            </a:extLst>
          </p:cNvPr>
          <p:cNvSpPr txBox="1"/>
          <p:nvPr/>
        </p:nvSpPr>
        <p:spPr>
          <a:xfrm>
            <a:off x="1796633" y="193022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C217EF5D-C443-4389-8AFB-3C0D8CF902A5}"/>
              </a:ext>
            </a:extLst>
          </p:cNvPr>
          <p:cNvSpPr txBox="1"/>
          <p:nvPr/>
        </p:nvSpPr>
        <p:spPr>
          <a:xfrm>
            <a:off x="1241449" y="15660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65386D8-99A7-43F5-B7B0-C2D760A69E79}"/>
              </a:ext>
            </a:extLst>
          </p:cNvPr>
          <p:cNvSpPr txBox="1"/>
          <p:nvPr/>
        </p:nvSpPr>
        <p:spPr>
          <a:xfrm>
            <a:off x="2256128" y="15660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0BCAFF8-3847-4CD3-8FEE-D3B7A21CE4A6}"/>
              </a:ext>
            </a:extLst>
          </p:cNvPr>
          <p:cNvSpPr txBox="1"/>
          <p:nvPr/>
        </p:nvSpPr>
        <p:spPr>
          <a:xfrm>
            <a:off x="1576018" y="267871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2383CB78-4064-479E-B0F4-4F11AF9EB7F8}"/>
              </a:ext>
            </a:extLst>
          </p:cNvPr>
          <p:cNvSpPr txBox="1"/>
          <p:nvPr/>
        </p:nvSpPr>
        <p:spPr>
          <a:xfrm>
            <a:off x="2501148" y="24300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9EA32798-3547-482B-BE93-35FF01C8B03A}"/>
              </a:ext>
            </a:extLst>
          </p:cNvPr>
          <p:cNvSpPr txBox="1"/>
          <p:nvPr/>
        </p:nvSpPr>
        <p:spPr>
          <a:xfrm>
            <a:off x="955928" y="24300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7AC1F984-DD3B-4D9D-A304-5773BCDCC634}"/>
              </a:ext>
            </a:extLst>
          </p:cNvPr>
          <p:cNvSpPr txBox="1"/>
          <p:nvPr/>
        </p:nvSpPr>
        <p:spPr>
          <a:xfrm>
            <a:off x="1738309" y="1209753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</a:p>
        </p:txBody>
      </p:sp>
    </p:spTree>
    <p:extLst>
      <p:ext uri="{BB962C8B-B14F-4D97-AF65-F5344CB8AC3E}">
        <p14:creationId xmlns:p14="http://schemas.microsoft.com/office/powerpoint/2010/main" val="14813821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10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Orozco</dc:creator>
  <cp:lastModifiedBy>Diego Orozco</cp:lastModifiedBy>
  <cp:revision>35</cp:revision>
  <dcterms:created xsi:type="dcterms:W3CDTF">2021-05-03T17:58:08Z</dcterms:created>
  <dcterms:modified xsi:type="dcterms:W3CDTF">2021-05-06T15:51:53Z</dcterms:modified>
</cp:coreProperties>
</file>