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638577" y="1393936"/>
            <a:ext cx="2570085" cy="2227941"/>
            <a:chOff x="638577" y="1393936"/>
            <a:chExt cx="2570085" cy="2227941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723786" y="1393936"/>
              <a:ext cx="2399076" cy="189415"/>
              <a:chOff x="723786" y="1393936"/>
              <a:chExt cx="2399076" cy="189415"/>
            </a:xfrm>
          </p:grpSpPr>
          <p:pic>
            <p:nvPicPr>
              <p:cNvPr id="86" name="Google Shape;86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73797" y="1393936"/>
                <a:ext cx="685239" cy="18941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7" name="Google Shape;87;p13"/>
              <p:cNvCxnSpPr/>
              <p:nvPr/>
            </p:nvCxnSpPr>
            <p:spPr>
              <a:xfrm rot="10800000">
                <a:off x="723786" y="1485881"/>
                <a:ext cx="900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 rot="10800000">
                <a:off x="2222862" y="1485882"/>
                <a:ext cx="900000" cy="0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89" name="Google Shape;89;p13"/>
            <p:cNvGrpSpPr/>
            <p:nvPr/>
          </p:nvGrpSpPr>
          <p:grpSpPr>
            <a:xfrm rot="3600000">
              <a:off x="119631" y="2437992"/>
              <a:ext cx="2403861" cy="189415"/>
              <a:chOff x="721394" y="1392554"/>
              <a:chExt cx="2403861" cy="189415"/>
            </a:xfrm>
          </p:grpSpPr>
          <p:pic>
            <p:nvPicPr>
              <p:cNvPr id="90" name="Google Shape;90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71405" y="1392554"/>
                <a:ext cx="685239" cy="18941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1" name="Google Shape;91;p13"/>
              <p:cNvCxnSpPr/>
              <p:nvPr/>
            </p:nvCxnSpPr>
            <p:spPr>
              <a:xfrm flipH="1">
                <a:off x="721394" y="1484500"/>
                <a:ext cx="900000" cy="2762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13"/>
              <p:cNvCxnSpPr/>
              <p:nvPr/>
            </p:nvCxnSpPr>
            <p:spPr>
              <a:xfrm flipH="1">
                <a:off x="2225255" y="1484501"/>
                <a:ext cx="900000" cy="2762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3" name="Google Shape;93;p13"/>
            <p:cNvGrpSpPr/>
            <p:nvPr/>
          </p:nvGrpSpPr>
          <p:grpSpPr>
            <a:xfrm rot="-3600000">
              <a:off x="1327336" y="2440985"/>
              <a:ext cx="2399076" cy="189415"/>
              <a:chOff x="723786" y="1393936"/>
              <a:chExt cx="2399076" cy="189415"/>
            </a:xfrm>
          </p:grpSpPr>
          <p:pic>
            <p:nvPicPr>
              <p:cNvPr id="94" name="Google Shape;94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573797" y="1393936"/>
                <a:ext cx="685239" cy="18941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95" name="Google Shape;95;p13"/>
              <p:cNvCxnSpPr/>
              <p:nvPr/>
            </p:nvCxnSpPr>
            <p:spPr>
              <a:xfrm flipH="1">
                <a:off x="723786" y="1485881"/>
                <a:ext cx="900000" cy="2762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3"/>
              <p:cNvCxnSpPr/>
              <p:nvPr/>
            </p:nvCxnSpPr>
            <p:spPr>
              <a:xfrm flipH="1">
                <a:off x="2222862" y="1483119"/>
                <a:ext cx="900000" cy="2762"/>
              </a:xfrm>
              <a:prstGeom prst="straightConnector1">
                <a:avLst/>
              </a:prstGeom>
              <a:noFill/>
              <a:ln cap="rnd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00000">
              <a:off x="988165" y="1744545"/>
              <a:ext cx="685239" cy="189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1800000">
              <a:off x="2171440" y="1747426"/>
              <a:ext cx="685239" cy="189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1583071" y="2778081"/>
              <a:ext cx="685239" cy="1894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0" name="Google Shape;100;p13"/>
            <p:cNvCxnSpPr/>
            <p:nvPr/>
          </p:nvCxnSpPr>
          <p:spPr>
            <a:xfrm rot="-5400000">
              <a:off x="1737291" y="2379992"/>
              <a:ext cx="378000" cy="0"/>
            </a:xfrm>
            <a:prstGeom prst="straightConnector1">
              <a:avLst/>
            </a:prstGeom>
            <a:noFill/>
            <a:ln cap="rnd" cmpd="sng" w="190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3"/>
            <p:cNvCxnSpPr/>
            <p:nvPr/>
          </p:nvCxnSpPr>
          <p:spPr>
            <a:xfrm rot="9000000">
              <a:off x="1896257" y="2088227"/>
              <a:ext cx="378000" cy="0"/>
            </a:xfrm>
            <a:prstGeom prst="straightConnector1">
              <a:avLst/>
            </a:prstGeom>
            <a:noFill/>
            <a:ln cap="rnd" cmpd="sng" w="190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3"/>
            <p:cNvCxnSpPr/>
            <p:nvPr/>
          </p:nvCxnSpPr>
          <p:spPr>
            <a:xfrm rot="-9000000">
              <a:off x="714900" y="1592098"/>
              <a:ext cx="378000" cy="0"/>
            </a:xfrm>
            <a:prstGeom prst="straightConnector1">
              <a:avLst/>
            </a:prstGeom>
            <a:noFill/>
            <a:ln cap="rnd" cmpd="sng" w="190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3"/>
            <p:cNvCxnSpPr/>
            <p:nvPr/>
          </p:nvCxnSpPr>
          <p:spPr>
            <a:xfrm rot="-9000000">
              <a:off x="1575608" y="2088792"/>
              <a:ext cx="378000" cy="0"/>
            </a:xfrm>
            <a:prstGeom prst="straightConnector1">
              <a:avLst/>
            </a:prstGeom>
            <a:noFill/>
            <a:ln cap="rnd" cmpd="sng" w="190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3"/>
            <p:cNvCxnSpPr/>
            <p:nvPr/>
          </p:nvCxnSpPr>
          <p:spPr>
            <a:xfrm rot="9000000">
              <a:off x="2750841" y="1594862"/>
              <a:ext cx="378000" cy="0"/>
            </a:xfrm>
            <a:prstGeom prst="straightConnector1">
              <a:avLst/>
            </a:prstGeom>
            <a:noFill/>
            <a:ln cap="rnd" cmpd="sng" w="190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3"/>
            <p:cNvCxnSpPr/>
            <p:nvPr/>
          </p:nvCxnSpPr>
          <p:spPr>
            <a:xfrm rot="-5400000">
              <a:off x="1735713" y="3369436"/>
              <a:ext cx="378000" cy="0"/>
            </a:xfrm>
            <a:prstGeom prst="straightConnector1">
              <a:avLst/>
            </a:prstGeom>
            <a:noFill/>
            <a:ln cap="rnd" cmpd="sng" w="1905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6" name="Google Shape;106;p13"/>
          <p:cNvSpPr txBox="1"/>
          <p:nvPr/>
        </p:nvSpPr>
        <p:spPr>
          <a:xfrm>
            <a:off x="530574" y="1315099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CO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3059638" y="1347381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793311" y="3495544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1796633" y="193022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241449" y="1566000"/>
            <a:ext cx="3802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2256128" y="1566000"/>
            <a:ext cx="3802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1576018" y="2678710"/>
            <a:ext cx="3802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2501148" y="2430000"/>
            <a:ext cx="397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955928" y="2430000"/>
            <a:ext cx="3978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RB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1738309" y="1209753"/>
            <a:ext cx="405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