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van pedro" initials="ip" lastIdx="1" clrIdx="0">
    <p:extLst>
      <p:ext uri="{19B8F6BF-5375-455C-9EA6-DF929625EA0E}">
        <p15:presenceInfo xmlns:p15="http://schemas.microsoft.com/office/powerpoint/2012/main" userId="274e9ec7a680572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5952" autoAdjust="0"/>
  </p:normalViewPr>
  <p:slideViewPr>
    <p:cSldViewPr snapToGrid="0">
      <p:cViewPr varScale="1">
        <p:scale>
          <a:sx n="37" d="100"/>
          <a:sy n="37" d="100"/>
        </p:scale>
        <p:origin x="1140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2-28T14:33:19.823" idx="1">
    <p:pos x="7680" y="0"/>
    <p:text/>
    <p:extLst>
      <p:ext uri="{C676402C-5697-4E1C-873F-D02D1690AC5C}">
        <p15:threadingInfo xmlns:p15="http://schemas.microsoft.com/office/powerpoint/2012/main" timeZoneBias="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68F42C-E696-4599-8663-D64469F74F11}" type="datetimeFigureOut">
              <a:rPr lang="en-GB" smtClean="0"/>
              <a:t>28/12/2019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87D9DF-076F-48BC-AE44-F98B07E9F9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3904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87D9DF-076F-48BC-AE44-F98B07E9F93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3793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Performance efficiency is about the ability to use IT or computing resources efficiently. 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focus areas include selecting the right resource types for computing; storage, databases and networking.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Reviewing your selection as AWS continues to innovate with new resource types  and features. Being aware of how your resources </a:t>
            </a:r>
            <a:r>
              <a:rPr lang="en-GB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 performing 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through monitoring and, making architectural </a:t>
            </a:r>
            <a:r>
              <a:rPr lang="en-GB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trade-offs to 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maximise performance  efficiency.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87D9DF-076F-48BC-AE44-F98B07E9F93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3572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CBE62-CA77-4E46-A4EE-25BE36BF77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1886" y="574766"/>
            <a:ext cx="10768239" cy="3810965"/>
          </a:xfrm>
        </p:spPr>
        <p:txBody>
          <a:bodyPr>
            <a:normAutofit/>
          </a:bodyPr>
          <a:lstStyle/>
          <a:p>
            <a:pPr algn="ctr"/>
            <a:r>
              <a:rPr lang="en-GB" sz="6000" dirty="0"/>
              <a:t>Well- architecture framework</a:t>
            </a:r>
          </a:p>
        </p:txBody>
      </p:sp>
    </p:spTree>
    <p:extLst>
      <p:ext uri="{BB962C8B-B14F-4D97-AF65-F5344CB8AC3E}">
        <p14:creationId xmlns:p14="http://schemas.microsoft.com/office/powerpoint/2010/main" val="3525543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62989-F3A1-4334-B118-39C143850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"/>
            <a:ext cx="10131425" cy="998806"/>
          </a:xfrm>
        </p:spPr>
        <p:txBody>
          <a:bodyPr/>
          <a:lstStyle/>
          <a:p>
            <a:r>
              <a:rPr lang="en-GB"/>
              <a:t>`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3A242A-FF16-4A4B-BAE6-89625461C1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"/>
            <a:ext cx="12192000" cy="7079248"/>
          </a:xfrm>
        </p:spPr>
      </p:pic>
    </p:spTree>
    <p:extLst>
      <p:ext uri="{BB962C8B-B14F-4D97-AF65-F5344CB8AC3E}">
        <p14:creationId xmlns:p14="http://schemas.microsoft.com/office/powerpoint/2010/main" val="113409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8ED8E-43D9-46E0-810A-3406BBDDF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509FA9D-2C87-4D5C-AD1B-AC6E5B67CD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593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6BA5D-CFE5-4675-8408-311E1625E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B2E8EA2-7A62-4FC8-B747-AEC03CC568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21113"/>
            <a:ext cx="12192000" cy="687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697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E1223AC-FF78-4820-8DFE-D8910CCF05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907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A26F64A-08EB-42AC-8988-B4E14CFAE5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078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685EA8B-FA72-4232-8562-CDC27E71A4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815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64369A1-2E16-4110-9520-CEBD06824D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2431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9401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63</TotalTime>
  <Words>50</Words>
  <Application>Microsoft Office PowerPoint</Application>
  <PresentationFormat>Widescreen</PresentationFormat>
  <Paragraphs>7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Celestial</vt:lpstr>
      <vt:lpstr>Well- architecture framework</vt:lpstr>
      <vt:lpstr>`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ivan pedro</dc:creator>
  <cp:lastModifiedBy>ivan pedro</cp:lastModifiedBy>
  <cp:revision>6</cp:revision>
  <dcterms:created xsi:type="dcterms:W3CDTF">2019-12-28T14:19:04Z</dcterms:created>
  <dcterms:modified xsi:type="dcterms:W3CDTF">2019-12-28T15:22:43Z</dcterms:modified>
</cp:coreProperties>
</file>