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2D2AE-6FC4-4ADF-859F-AD62AFC2324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CA65C16-314E-4141-B312-18B4A9C19469}">
      <dgm:prSet/>
      <dgm:spPr/>
      <dgm:t>
        <a:bodyPr/>
        <a:lstStyle/>
        <a:p>
          <a:r>
            <a:rPr lang="en-US"/>
            <a:t>Using Skyscanner API</a:t>
          </a:r>
        </a:p>
      </dgm:t>
    </dgm:pt>
    <dgm:pt modelId="{7276EEE9-8BCC-408C-8E33-C2B46C675286}" type="parTrans" cxnId="{964117D3-4D68-48E8-B1CF-33723CC342B0}">
      <dgm:prSet/>
      <dgm:spPr/>
      <dgm:t>
        <a:bodyPr/>
        <a:lstStyle/>
        <a:p>
          <a:endParaRPr lang="en-US"/>
        </a:p>
      </dgm:t>
    </dgm:pt>
    <dgm:pt modelId="{911F869E-4494-4E67-9C76-BF71EFC2CEAA}" type="sibTrans" cxnId="{964117D3-4D68-48E8-B1CF-33723CC342B0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4D2C561-D622-4345-AEA4-2C1880540517}">
      <dgm:prSet/>
      <dgm:spPr/>
      <dgm:t>
        <a:bodyPr/>
        <a:lstStyle/>
        <a:p>
          <a:r>
            <a:rPr lang="en-US" dirty="0"/>
            <a:t>Subscription Service</a:t>
          </a:r>
        </a:p>
      </dgm:t>
    </dgm:pt>
    <dgm:pt modelId="{8226AE4C-7A48-4CEF-AA71-EE579E37CBA1}" type="parTrans" cxnId="{2FA09C26-1749-48F5-BF6B-73AF57DD9E13}">
      <dgm:prSet/>
      <dgm:spPr/>
      <dgm:t>
        <a:bodyPr/>
        <a:lstStyle/>
        <a:p>
          <a:endParaRPr lang="en-US"/>
        </a:p>
      </dgm:t>
    </dgm:pt>
    <dgm:pt modelId="{F517BB3E-5C11-4406-86B7-306FB46CCE81}" type="sibTrans" cxnId="{2FA09C26-1749-48F5-BF6B-73AF57DD9E13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41626B12-D2DF-4FE3-B69D-A6F14174D543}">
      <dgm:prSet/>
      <dgm:spPr/>
      <dgm:t>
        <a:bodyPr/>
        <a:lstStyle/>
        <a:p>
          <a:r>
            <a:rPr lang="en-US" dirty="0"/>
            <a:t>Automated Querying Every Day</a:t>
          </a:r>
        </a:p>
      </dgm:t>
    </dgm:pt>
    <dgm:pt modelId="{FD783A3A-C347-4C89-A121-0F7D8D1D44B3}" type="parTrans" cxnId="{D40ACA7F-01F1-4137-9458-9FDD4CAA8D0A}">
      <dgm:prSet/>
      <dgm:spPr/>
      <dgm:t>
        <a:bodyPr/>
        <a:lstStyle/>
        <a:p>
          <a:endParaRPr lang="en-US"/>
        </a:p>
      </dgm:t>
    </dgm:pt>
    <dgm:pt modelId="{71F74CE3-5A3B-451A-B310-35DBA53051AB}" type="sibTrans" cxnId="{D40ACA7F-01F1-4137-9458-9FDD4CAA8D0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6BC8C76-66F5-4970-B5A2-0C7018579A12}">
      <dgm:prSet/>
      <dgm:spPr/>
      <dgm:t>
        <a:bodyPr/>
        <a:lstStyle/>
        <a:p>
          <a:r>
            <a:rPr lang="en-US"/>
            <a:t>Notification Via Email</a:t>
          </a:r>
        </a:p>
      </dgm:t>
    </dgm:pt>
    <dgm:pt modelId="{996F8FB1-DD9E-4FFA-9907-E8B69AEF93F3}" type="parTrans" cxnId="{63378BFD-1F39-4B6E-BFB4-12D5E08BC36E}">
      <dgm:prSet/>
      <dgm:spPr/>
      <dgm:t>
        <a:bodyPr/>
        <a:lstStyle/>
        <a:p>
          <a:endParaRPr lang="en-US"/>
        </a:p>
      </dgm:t>
    </dgm:pt>
    <dgm:pt modelId="{1998AA8F-A2A5-42C5-8EE4-A11720FD82B7}" type="sibTrans" cxnId="{63378BFD-1F39-4B6E-BFB4-12D5E08BC36E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5A64C79-9BDD-41BB-B648-7ADC25AC55B2}" type="pres">
      <dgm:prSet presAssocID="{81D2D2AE-6FC4-4ADF-859F-AD62AFC23247}" presName="Name0" presStyleCnt="0">
        <dgm:presLayoutVars>
          <dgm:animLvl val="lvl"/>
          <dgm:resizeHandles val="exact"/>
        </dgm:presLayoutVars>
      </dgm:prSet>
      <dgm:spPr/>
    </dgm:pt>
    <dgm:pt modelId="{E251DADD-E108-4D59-970A-49E077FB1690}" type="pres">
      <dgm:prSet presAssocID="{ACA65C16-314E-4141-B312-18B4A9C19469}" presName="compositeNode" presStyleCnt="0">
        <dgm:presLayoutVars>
          <dgm:bulletEnabled val="1"/>
        </dgm:presLayoutVars>
      </dgm:prSet>
      <dgm:spPr/>
    </dgm:pt>
    <dgm:pt modelId="{AD5220DB-5AA0-4A90-95DD-C75C24758DDE}" type="pres">
      <dgm:prSet presAssocID="{ACA65C16-314E-4141-B312-18B4A9C19469}" presName="bgRect" presStyleLbl="alignNode1" presStyleIdx="0" presStyleCnt="4"/>
      <dgm:spPr/>
    </dgm:pt>
    <dgm:pt modelId="{2E60EFA0-0943-458D-8AC5-40393BC0261B}" type="pres">
      <dgm:prSet presAssocID="{911F869E-4494-4E67-9C76-BF71EFC2CEA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0877137F-B892-43A0-9594-22C41ABA0425}" type="pres">
      <dgm:prSet presAssocID="{ACA65C16-314E-4141-B312-18B4A9C19469}" presName="nodeRect" presStyleLbl="alignNode1" presStyleIdx="0" presStyleCnt="4">
        <dgm:presLayoutVars>
          <dgm:bulletEnabled val="1"/>
        </dgm:presLayoutVars>
      </dgm:prSet>
      <dgm:spPr/>
    </dgm:pt>
    <dgm:pt modelId="{70A60A96-FCA9-44DD-877E-58A7F285DBA0}" type="pres">
      <dgm:prSet presAssocID="{911F869E-4494-4E67-9C76-BF71EFC2CEAA}" presName="sibTrans" presStyleCnt="0"/>
      <dgm:spPr/>
    </dgm:pt>
    <dgm:pt modelId="{8E68E951-C417-4FAB-A5F5-F1B924785914}" type="pres">
      <dgm:prSet presAssocID="{54D2C561-D622-4345-AEA4-2C1880540517}" presName="compositeNode" presStyleCnt="0">
        <dgm:presLayoutVars>
          <dgm:bulletEnabled val="1"/>
        </dgm:presLayoutVars>
      </dgm:prSet>
      <dgm:spPr/>
    </dgm:pt>
    <dgm:pt modelId="{415EE213-BB59-4C5F-8B6B-04B021627D59}" type="pres">
      <dgm:prSet presAssocID="{54D2C561-D622-4345-AEA4-2C1880540517}" presName="bgRect" presStyleLbl="alignNode1" presStyleIdx="1" presStyleCnt="4"/>
      <dgm:spPr/>
    </dgm:pt>
    <dgm:pt modelId="{194E67CF-8014-4F73-B253-A2B27D274CC4}" type="pres">
      <dgm:prSet presAssocID="{F517BB3E-5C11-4406-86B7-306FB46CCE8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AE4CC990-A61D-4088-B99D-F2CAD8FEBD0F}" type="pres">
      <dgm:prSet presAssocID="{54D2C561-D622-4345-AEA4-2C1880540517}" presName="nodeRect" presStyleLbl="alignNode1" presStyleIdx="1" presStyleCnt="4">
        <dgm:presLayoutVars>
          <dgm:bulletEnabled val="1"/>
        </dgm:presLayoutVars>
      </dgm:prSet>
      <dgm:spPr/>
    </dgm:pt>
    <dgm:pt modelId="{983DA287-5CAB-40BC-9F95-2E1BA0E3D66A}" type="pres">
      <dgm:prSet presAssocID="{F517BB3E-5C11-4406-86B7-306FB46CCE81}" presName="sibTrans" presStyleCnt="0"/>
      <dgm:spPr/>
    </dgm:pt>
    <dgm:pt modelId="{A42D573E-B2AC-4122-9A42-CC2F24CC92B1}" type="pres">
      <dgm:prSet presAssocID="{41626B12-D2DF-4FE3-B69D-A6F14174D543}" presName="compositeNode" presStyleCnt="0">
        <dgm:presLayoutVars>
          <dgm:bulletEnabled val="1"/>
        </dgm:presLayoutVars>
      </dgm:prSet>
      <dgm:spPr/>
    </dgm:pt>
    <dgm:pt modelId="{7AEC34ED-4E0F-4D18-8520-1F9823CDEB13}" type="pres">
      <dgm:prSet presAssocID="{41626B12-D2DF-4FE3-B69D-A6F14174D543}" presName="bgRect" presStyleLbl="alignNode1" presStyleIdx="2" presStyleCnt="4"/>
      <dgm:spPr/>
    </dgm:pt>
    <dgm:pt modelId="{55A405E4-AFF9-47B3-B517-480E4EFC496F}" type="pres">
      <dgm:prSet presAssocID="{71F74CE3-5A3B-451A-B310-35DBA53051AB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DCFFBCCE-89D8-4F7E-9BFF-F646B73DFBB9}" type="pres">
      <dgm:prSet presAssocID="{41626B12-D2DF-4FE3-B69D-A6F14174D543}" presName="nodeRect" presStyleLbl="alignNode1" presStyleIdx="2" presStyleCnt="4">
        <dgm:presLayoutVars>
          <dgm:bulletEnabled val="1"/>
        </dgm:presLayoutVars>
      </dgm:prSet>
      <dgm:spPr/>
    </dgm:pt>
    <dgm:pt modelId="{C346A0BD-D854-4359-8597-318C2B0C68A2}" type="pres">
      <dgm:prSet presAssocID="{71F74CE3-5A3B-451A-B310-35DBA53051AB}" presName="sibTrans" presStyleCnt="0"/>
      <dgm:spPr/>
    </dgm:pt>
    <dgm:pt modelId="{D542DB33-454A-4AE4-BDBB-11776B62F4F1}" type="pres">
      <dgm:prSet presAssocID="{E6BC8C76-66F5-4970-B5A2-0C7018579A12}" presName="compositeNode" presStyleCnt="0">
        <dgm:presLayoutVars>
          <dgm:bulletEnabled val="1"/>
        </dgm:presLayoutVars>
      </dgm:prSet>
      <dgm:spPr/>
    </dgm:pt>
    <dgm:pt modelId="{E5386E07-ED56-44C5-9419-B60B16786B9C}" type="pres">
      <dgm:prSet presAssocID="{E6BC8C76-66F5-4970-B5A2-0C7018579A12}" presName="bgRect" presStyleLbl="alignNode1" presStyleIdx="3" presStyleCnt="4"/>
      <dgm:spPr/>
    </dgm:pt>
    <dgm:pt modelId="{EA0B9748-E716-4EAD-AE26-A785081356D5}" type="pres">
      <dgm:prSet presAssocID="{1998AA8F-A2A5-42C5-8EE4-A11720FD82B7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E0597C03-967C-48F4-ABDB-B18ED1F08CCD}" type="pres">
      <dgm:prSet presAssocID="{E6BC8C76-66F5-4970-B5A2-0C7018579A12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C7F3D00A-58EA-40FD-9F33-56181E0DCA0E}" type="presOf" srcId="{1998AA8F-A2A5-42C5-8EE4-A11720FD82B7}" destId="{EA0B9748-E716-4EAD-AE26-A785081356D5}" srcOrd="0" destOrd="0" presId="urn:microsoft.com/office/officeart/2016/7/layout/LinearBlockProcessNumbered"/>
    <dgm:cxn modelId="{A91B191B-B6A9-4340-81A8-AF1E0938EC2C}" type="presOf" srcId="{ACA65C16-314E-4141-B312-18B4A9C19469}" destId="{AD5220DB-5AA0-4A90-95DD-C75C24758DDE}" srcOrd="0" destOrd="0" presId="urn:microsoft.com/office/officeart/2016/7/layout/LinearBlockProcessNumbered"/>
    <dgm:cxn modelId="{89D61E1E-E6AA-47D4-AA68-B4DA696BED67}" type="presOf" srcId="{41626B12-D2DF-4FE3-B69D-A6F14174D543}" destId="{7AEC34ED-4E0F-4D18-8520-1F9823CDEB13}" srcOrd="0" destOrd="0" presId="urn:microsoft.com/office/officeart/2016/7/layout/LinearBlockProcessNumbered"/>
    <dgm:cxn modelId="{2FA09C26-1749-48F5-BF6B-73AF57DD9E13}" srcId="{81D2D2AE-6FC4-4ADF-859F-AD62AFC23247}" destId="{54D2C561-D622-4345-AEA4-2C1880540517}" srcOrd="1" destOrd="0" parTransId="{8226AE4C-7A48-4CEF-AA71-EE579E37CBA1}" sibTransId="{F517BB3E-5C11-4406-86B7-306FB46CCE81}"/>
    <dgm:cxn modelId="{7E43E63E-742E-4A71-91CD-111001CEF917}" type="presOf" srcId="{F517BB3E-5C11-4406-86B7-306FB46CCE81}" destId="{194E67CF-8014-4F73-B253-A2B27D274CC4}" srcOrd="0" destOrd="0" presId="urn:microsoft.com/office/officeart/2016/7/layout/LinearBlockProcessNumbered"/>
    <dgm:cxn modelId="{6CFC7240-5BB9-4802-959E-D9141F8A79F1}" type="presOf" srcId="{ACA65C16-314E-4141-B312-18B4A9C19469}" destId="{0877137F-B892-43A0-9594-22C41ABA0425}" srcOrd="1" destOrd="0" presId="urn:microsoft.com/office/officeart/2016/7/layout/LinearBlockProcessNumbered"/>
    <dgm:cxn modelId="{A7BC9044-3FDF-4549-A18D-38B6EC7289AA}" type="presOf" srcId="{E6BC8C76-66F5-4970-B5A2-0C7018579A12}" destId="{E0597C03-967C-48F4-ABDB-B18ED1F08CCD}" srcOrd="1" destOrd="0" presId="urn:microsoft.com/office/officeart/2016/7/layout/LinearBlockProcessNumbered"/>
    <dgm:cxn modelId="{538B8951-1E63-45EC-8C8B-E96388229868}" type="presOf" srcId="{71F74CE3-5A3B-451A-B310-35DBA53051AB}" destId="{55A405E4-AFF9-47B3-B517-480E4EFC496F}" srcOrd="0" destOrd="0" presId="urn:microsoft.com/office/officeart/2016/7/layout/LinearBlockProcessNumbered"/>
    <dgm:cxn modelId="{A0247E54-F9C6-46D1-8F71-B157ACFB467D}" type="presOf" srcId="{54D2C561-D622-4345-AEA4-2C1880540517}" destId="{415EE213-BB59-4C5F-8B6B-04B021627D59}" srcOrd="0" destOrd="0" presId="urn:microsoft.com/office/officeart/2016/7/layout/LinearBlockProcessNumbered"/>
    <dgm:cxn modelId="{C0F9E756-59C8-4721-9F73-EA01145A13C8}" type="presOf" srcId="{911F869E-4494-4E67-9C76-BF71EFC2CEAA}" destId="{2E60EFA0-0943-458D-8AC5-40393BC0261B}" srcOrd="0" destOrd="0" presId="urn:microsoft.com/office/officeart/2016/7/layout/LinearBlockProcessNumbered"/>
    <dgm:cxn modelId="{D40ACA7F-01F1-4137-9458-9FDD4CAA8D0A}" srcId="{81D2D2AE-6FC4-4ADF-859F-AD62AFC23247}" destId="{41626B12-D2DF-4FE3-B69D-A6F14174D543}" srcOrd="2" destOrd="0" parTransId="{FD783A3A-C347-4C89-A121-0F7D8D1D44B3}" sibTransId="{71F74CE3-5A3B-451A-B310-35DBA53051AB}"/>
    <dgm:cxn modelId="{DDA42B80-F75A-4114-B7F4-E6291BB93A45}" type="presOf" srcId="{81D2D2AE-6FC4-4ADF-859F-AD62AFC23247}" destId="{C5A64C79-9BDD-41BB-B648-7ADC25AC55B2}" srcOrd="0" destOrd="0" presId="urn:microsoft.com/office/officeart/2016/7/layout/LinearBlockProcessNumbered"/>
    <dgm:cxn modelId="{F3CD1191-72B2-461C-AA8C-106DD902D918}" type="presOf" srcId="{41626B12-D2DF-4FE3-B69D-A6F14174D543}" destId="{DCFFBCCE-89D8-4F7E-9BFF-F646B73DFBB9}" srcOrd="1" destOrd="0" presId="urn:microsoft.com/office/officeart/2016/7/layout/LinearBlockProcessNumbered"/>
    <dgm:cxn modelId="{C6C4C2AB-BBC6-4F64-803D-1C424BFF3E43}" type="presOf" srcId="{54D2C561-D622-4345-AEA4-2C1880540517}" destId="{AE4CC990-A61D-4088-B99D-F2CAD8FEBD0F}" srcOrd="1" destOrd="0" presId="urn:microsoft.com/office/officeart/2016/7/layout/LinearBlockProcessNumbered"/>
    <dgm:cxn modelId="{964117D3-4D68-48E8-B1CF-33723CC342B0}" srcId="{81D2D2AE-6FC4-4ADF-859F-AD62AFC23247}" destId="{ACA65C16-314E-4141-B312-18B4A9C19469}" srcOrd="0" destOrd="0" parTransId="{7276EEE9-8BCC-408C-8E33-C2B46C675286}" sibTransId="{911F869E-4494-4E67-9C76-BF71EFC2CEAA}"/>
    <dgm:cxn modelId="{30607FEF-DA9E-43E6-B0A3-F4885F6351EB}" type="presOf" srcId="{E6BC8C76-66F5-4970-B5A2-0C7018579A12}" destId="{E5386E07-ED56-44C5-9419-B60B16786B9C}" srcOrd="0" destOrd="0" presId="urn:microsoft.com/office/officeart/2016/7/layout/LinearBlockProcessNumbered"/>
    <dgm:cxn modelId="{63378BFD-1F39-4B6E-BFB4-12D5E08BC36E}" srcId="{81D2D2AE-6FC4-4ADF-859F-AD62AFC23247}" destId="{E6BC8C76-66F5-4970-B5A2-0C7018579A12}" srcOrd="3" destOrd="0" parTransId="{996F8FB1-DD9E-4FFA-9907-E8B69AEF93F3}" sibTransId="{1998AA8F-A2A5-42C5-8EE4-A11720FD82B7}"/>
    <dgm:cxn modelId="{66A38091-47E2-42DA-A305-115BDBBE5964}" type="presParOf" srcId="{C5A64C79-9BDD-41BB-B648-7ADC25AC55B2}" destId="{E251DADD-E108-4D59-970A-49E077FB1690}" srcOrd="0" destOrd="0" presId="urn:microsoft.com/office/officeart/2016/7/layout/LinearBlockProcessNumbered"/>
    <dgm:cxn modelId="{5A7A0A98-260C-49D4-A63F-B5C887A9DCEE}" type="presParOf" srcId="{E251DADD-E108-4D59-970A-49E077FB1690}" destId="{AD5220DB-5AA0-4A90-95DD-C75C24758DDE}" srcOrd="0" destOrd="0" presId="urn:microsoft.com/office/officeart/2016/7/layout/LinearBlockProcessNumbered"/>
    <dgm:cxn modelId="{48553608-70ED-40D4-87F3-450291D0A360}" type="presParOf" srcId="{E251DADD-E108-4D59-970A-49E077FB1690}" destId="{2E60EFA0-0943-458D-8AC5-40393BC0261B}" srcOrd="1" destOrd="0" presId="urn:microsoft.com/office/officeart/2016/7/layout/LinearBlockProcessNumbered"/>
    <dgm:cxn modelId="{FB4DEEC5-61F8-4CA9-B259-87676E7B821B}" type="presParOf" srcId="{E251DADD-E108-4D59-970A-49E077FB1690}" destId="{0877137F-B892-43A0-9594-22C41ABA0425}" srcOrd="2" destOrd="0" presId="urn:microsoft.com/office/officeart/2016/7/layout/LinearBlockProcessNumbered"/>
    <dgm:cxn modelId="{11A5C039-AF4C-496F-8174-DBBDF5D2C2EF}" type="presParOf" srcId="{C5A64C79-9BDD-41BB-B648-7ADC25AC55B2}" destId="{70A60A96-FCA9-44DD-877E-58A7F285DBA0}" srcOrd="1" destOrd="0" presId="urn:microsoft.com/office/officeart/2016/7/layout/LinearBlockProcessNumbered"/>
    <dgm:cxn modelId="{054E1B0D-C664-4508-99AA-CF2401412A34}" type="presParOf" srcId="{C5A64C79-9BDD-41BB-B648-7ADC25AC55B2}" destId="{8E68E951-C417-4FAB-A5F5-F1B924785914}" srcOrd="2" destOrd="0" presId="urn:microsoft.com/office/officeart/2016/7/layout/LinearBlockProcessNumbered"/>
    <dgm:cxn modelId="{0DC99344-4C35-4ADE-BD45-7FF147745D73}" type="presParOf" srcId="{8E68E951-C417-4FAB-A5F5-F1B924785914}" destId="{415EE213-BB59-4C5F-8B6B-04B021627D59}" srcOrd="0" destOrd="0" presId="urn:microsoft.com/office/officeart/2016/7/layout/LinearBlockProcessNumbered"/>
    <dgm:cxn modelId="{60D782C1-2251-4C87-AC98-A6EC153D41B5}" type="presParOf" srcId="{8E68E951-C417-4FAB-A5F5-F1B924785914}" destId="{194E67CF-8014-4F73-B253-A2B27D274CC4}" srcOrd="1" destOrd="0" presId="urn:microsoft.com/office/officeart/2016/7/layout/LinearBlockProcessNumbered"/>
    <dgm:cxn modelId="{22E51D92-C8CC-4215-AAE8-6CFDCB2016AC}" type="presParOf" srcId="{8E68E951-C417-4FAB-A5F5-F1B924785914}" destId="{AE4CC990-A61D-4088-B99D-F2CAD8FEBD0F}" srcOrd="2" destOrd="0" presId="urn:microsoft.com/office/officeart/2016/7/layout/LinearBlockProcessNumbered"/>
    <dgm:cxn modelId="{F5416CF1-4D67-4061-A665-9C11F82988AA}" type="presParOf" srcId="{C5A64C79-9BDD-41BB-B648-7ADC25AC55B2}" destId="{983DA287-5CAB-40BC-9F95-2E1BA0E3D66A}" srcOrd="3" destOrd="0" presId="urn:microsoft.com/office/officeart/2016/7/layout/LinearBlockProcessNumbered"/>
    <dgm:cxn modelId="{B5F47EEF-F362-441C-8F59-5C980DF30FC8}" type="presParOf" srcId="{C5A64C79-9BDD-41BB-B648-7ADC25AC55B2}" destId="{A42D573E-B2AC-4122-9A42-CC2F24CC92B1}" srcOrd="4" destOrd="0" presId="urn:microsoft.com/office/officeart/2016/7/layout/LinearBlockProcessNumbered"/>
    <dgm:cxn modelId="{4F19E3A0-194E-4A13-B981-D8F727E2B043}" type="presParOf" srcId="{A42D573E-B2AC-4122-9A42-CC2F24CC92B1}" destId="{7AEC34ED-4E0F-4D18-8520-1F9823CDEB13}" srcOrd="0" destOrd="0" presId="urn:microsoft.com/office/officeart/2016/7/layout/LinearBlockProcessNumbered"/>
    <dgm:cxn modelId="{552BD5D5-51B4-4348-9388-15AF42A1DBB0}" type="presParOf" srcId="{A42D573E-B2AC-4122-9A42-CC2F24CC92B1}" destId="{55A405E4-AFF9-47B3-B517-480E4EFC496F}" srcOrd="1" destOrd="0" presId="urn:microsoft.com/office/officeart/2016/7/layout/LinearBlockProcessNumbered"/>
    <dgm:cxn modelId="{C379DB90-A339-4C7F-AC38-63B3BE817DE3}" type="presParOf" srcId="{A42D573E-B2AC-4122-9A42-CC2F24CC92B1}" destId="{DCFFBCCE-89D8-4F7E-9BFF-F646B73DFBB9}" srcOrd="2" destOrd="0" presId="urn:microsoft.com/office/officeart/2016/7/layout/LinearBlockProcessNumbered"/>
    <dgm:cxn modelId="{D9D577D1-1C81-467E-9E05-91C883938AFF}" type="presParOf" srcId="{C5A64C79-9BDD-41BB-B648-7ADC25AC55B2}" destId="{C346A0BD-D854-4359-8597-318C2B0C68A2}" srcOrd="5" destOrd="0" presId="urn:microsoft.com/office/officeart/2016/7/layout/LinearBlockProcessNumbered"/>
    <dgm:cxn modelId="{27139619-5835-4CA8-9EBC-9F00BE1FE935}" type="presParOf" srcId="{C5A64C79-9BDD-41BB-B648-7ADC25AC55B2}" destId="{D542DB33-454A-4AE4-BDBB-11776B62F4F1}" srcOrd="6" destOrd="0" presId="urn:microsoft.com/office/officeart/2016/7/layout/LinearBlockProcessNumbered"/>
    <dgm:cxn modelId="{AC130027-40C6-45FF-ABA6-9A8275C3BB95}" type="presParOf" srcId="{D542DB33-454A-4AE4-BDBB-11776B62F4F1}" destId="{E5386E07-ED56-44C5-9419-B60B16786B9C}" srcOrd="0" destOrd="0" presId="urn:microsoft.com/office/officeart/2016/7/layout/LinearBlockProcessNumbered"/>
    <dgm:cxn modelId="{8AD704FE-1B63-4892-9FB5-A62A07821E18}" type="presParOf" srcId="{D542DB33-454A-4AE4-BDBB-11776B62F4F1}" destId="{EA0B9748-E716-4EAD-AE26-A785081356D5}" srcOrd="1" destOrd="0" presId="urn:microsoft.com/office/officeart/2016/7/layout/LinearBlockProcessNumbered"/>
    <dgm:cxn modelId="{A336A3C2-45CD-4F48-826D-9E45A7FE3EEF}" type="presParOf" srcId="{D542DB33-454A-4AE4-BDBB-11776B62F4F1}" destId="{E0597C03-967C-48F4-ABDB-B18ED1F08C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220DB-5AA0-4A90-95DD-C75C24758DDE}">
      <dsp:nvSpPr>
        <dsp:cNvPr id="0" name=""/>
        <dsp:cNvSpPr/>
      </dsp:nvSpPr>
      <dsp:spPr>
        <a:xfrm>
          <a:off x="190" y="169742"/>
          <a:ext cx="2297626" cy="2757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Using Skyscanner API</a:t>
          </a:r>
        </a:p>
      </dsp:txBody>
      <dsp:txXfrm>
        <a:off x="190" y="1272603"/>
        <a:ext cx="2297626" cy="1654291"/>
      </dsp:txXfrm>
    </dsp:sp>
    <dsp:sp modelId="{2E60EFA0-0943-458D-8AC5-40393BC0261B}">
      <dsp:nvSpPr>
        <dsp:cNvPr id="0" name=""/>
        <dsp:cNvSpPr/>
      </dsp:nvSpPr>
      <dsp:spPr>
        <a:xfrm>
          <a:off x="190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01</a:t>
          </a:r>
          <a:endParaRPr lang="en-US" sz="5500" kern="1200" dirty="0"/>
        </a:p>
      </dsp:txBody>
      <dsp:txXfrm>
        <a:off x="190" y="169742"/>
        <a:ext cx="2297626" cy="1102860"/>
      </dsp:txXfrm>
    </dsp:sp>
    <dsp:sp modelId="{415EE213-BB59-4C5F-8B6B-04B021627D59}">
      <dsp:nvSpPr>
        <dsp:cNvPr id="0" name=""/>
        <dsp:cNvSpPr/>
      </dsp:nvSpPr>
      <dsp:spPr>
        <a:xfrm>
          <a:off x="2481627" y="169742"/>
          <a:ext cx="2297626" cy="2757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Subscription Service</a:t>
          </a:r>
        </a:p>
      </dsp:txBody>
      <dsp:txXfrm>
        <a:off x="2481627" y="1272603"/>
        <a:ext cx="2297626" cy="1654291"/>
      </dsp:txXfrm>
    </dsp:sp>
    <dsp:sp modelId="{194E67CF-8014-4F73-B253-A2B27D274CC4}">
      <dsp:nvSpPr>
        <dsp:cNvPr id="0" name=""/>
        <dsp:cNvSpPr/>
      </dsp:nvSpPr>
      <dsp:spPr>
        <a:xfrm>
          <a:off x="2481627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02</a:t>
          </a:r>
          <a:endParaRPr lang="en-US" sz="5500" kern="1200" dirty="0"/>
        </a:p>
      </dsp:txBody>
      <dsp:txXfrm>
        <a:off x="2481627" y="169742"/>
        <a:ext cx="2297626" cy="1102860"/>
      </dsp:txXfrm>
    </dsp:sp>
    <dsp:sp modelId="{7AEC34ED-4E0F-4D18-8520-1F9823CDEB13}">
      <dsp:nvSpPr>
        <dsp:cNvPr id="0" name=""/>
        <dsp:cNvSpPr/>
      </dsp:nvSpPr>
      <dsp:spPr>
        <a:xfrm>
          <a:off x="4963064" y="169742"/>
          <a:ext cx="2297626" cy="2757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Automated Querying Every Day</a:t>
          </a:r>
        </a:p>
      </dsp:txBody>
      <dsp:txXfrm>
        <a:off x="4963064" y="1272603"/>
        <a:ext cx="2297626" cy="1654291"/>
      </dsp:txXfrm>
    </dsp:sp>
    <dsp:sp modelId="{55A405E4-AFF9-47B3-B517-480E4EFC496F}">
      <dsp:nvSpPr>
        <dsp:cNvPr id="0" name=""/>
        <dsp:cNvSpPr/>
      </dsp:nvSpPr>
      <dsp:spPr>
        <a:xfrm>
          <a:off x="4963064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03</a:t>
          </a:r>
        </a:p>
      </dsp:txBody>
      <dsp:txXfrm>
        <a:off x="4963064" y="169742"/>
        <a:ext cx="2297626" cy="1102860"/>
      </dsp:txXfrm>
    </dsp:sp>
    <dsp:sp modelId="{E5386E07-ED56-44C5-9419-B60B16786B9C}">
      <dsp:nvSpPr>
        <dsp:cNvPr id="0" name=""/>
        <dsp:cNvSpPr/>
      </dsp:nvSpPr>
      <dsp:spPr>
        <a:xfrm>
          <a:off x="7444501" y="169742"/>
          <a:ext cx="2297626" cy="2757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Notification Via Email</a:t>
          </a:r>
        </a:p>
      </dsp:txBody>
      <dsp:txXfrm>
        <a:off x="7444501" y="1272603"/>
        <a:ext cx="2297626" cy="1654291"/>
      </dsp:txXfrm>
    </dsp:sp>
    <dsp:sp modelId="{EA0B9748-E716-4EAD-AE26-A785081356D5}">
      <dsp:nvSpPr>
        <dsp:cNvPr id="0" name=""/>
        <dsp:cNvSpPr/>
      </dsp:nvSpPr>
      <dsp:spPr>
        <a:xfrm>
          <a:off x="7444501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04</a:t>
          </a:r>
        </a:p>
      </dsp:txBody>
      <dsp:txXfrm>
        <a:off x="7444501" y="169742"/>
        <a:ext cx="2297626" cy="110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5CD6-5C84-4E2E-99B2-F57391D36FD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D6E5-3946-4EBE-9E3A-E240D0A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1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5CD6-5C84-4E2E-99B2-F57391D36FD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D6E5-3946-4EBE-9E3A-E240D0A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4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5CD6-5C84-4E2E-99B2-F57391D36FD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D6E5-3946-4EBE-9E3A-E240D0A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32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5CD6-5C84-4E2E-99B2-F57391D36FD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D6E5-3946-4EBE-9E3A-E240D0A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5CD6-5C84-4E2E-99B2-F57391D36FD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D6E5-3946-4EBE-9E3A-E240D0A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5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5CD6-5C84-4E2E-99B2-F57391D36FD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D6E5-3946-4EBE-9E3A-E240D0A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31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5CD6-5C84-4E2E-99B2-F57391D36FD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D6E5-3946-4EBE-9E3A-E240D0A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1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5CD6-5C84-4E2E-99B2-F57391D36FD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D6E5-3946-4EBE-9E3A-E240D0A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48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5CD6-5C84-4E2E-99B2-F57391D36FD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D6E5-3946-4EBE-9E3A-E240D0A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6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5CD6-5C84-4E2E-99B2-F57391D36FD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1DBD6E5-3946-4EBE-9E3A-E240D0A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6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5CD6-5C84-4E2E-99B2-F57391D36FD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D6E5-3946-4EBE-9E3A-E240D0A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4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5CD6-5C84-4E2E-99B2-F57391D36FD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D6E5-3946-4EBE-9E3A-E240D0A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5CD6-5C84-4E2E-99B2-F57391D36FD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D6E5-3946-4EBE-9E3A-E240D0A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2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5CD6-5C84-4E2E-99B2-F57391D36FD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D6E5-3946-4EBE-9E3A-E240D0A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0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5CD6-5C84-4E2E-99B2-F57391D36FD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D6E5-3946-4EBE-9E3A-E240D0A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5CD6-5C84-4E2E-99B2-F57391D36FD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D6E5-3946-4EBE-9E3A-E240D0A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6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5CD6-5C84-4E2E-99B2-F57391D36FD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BD6E5-3946-4EBE-9E3A-E240D0A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3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DA5CD6-5C84-4E2E-99B2-F57391D36FDA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DBD6E5-3946-4EBE-9E3A-E240D0AF1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0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D994-2601-4EBF-921F-448A598A3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4161" y="1587355"/>
            <a:ext cx="8574622" cy="2616199"/>
          </a:xfrm>
        </p:spPr>
        <p:txBody>
          <a:bodyPr/>
          <a:lstStyle/>
          <a:p>
            <a:r>
              <a:rPr lang="en-US" b="1" dirty="0"/>
              <a:t>The Flighter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D4D03-75CD-4237-9C91-131F48B2F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6437" y="4366114"/>
            <a:ext cx="6987645" cy="1388534"/>
          </a:xfrm>
        </p:spPr>
        <p:txBody>
          <a:bodyPr/>
          <a:lstStyle/>
          <a:p>
            <a:r>
              <a:rPr lang="en-US" dirty="0"/>
              <a:t>Goran Jawdat</a:t>
            </a:r>
          </a:p>
          <a:p>
            <a:r>
              <a:rPr lang="en-US" dirty="0"/>
              <a:t>Gerald Low</a:t>
            </a:r>
          </a:p>
          <a:p>
            <a:r>
              <a:rPr lang="en-US" dirty="0"/>
              <a:t>Ashley See</a:t>
            </a:r>
          </a:p>
        </p:txBody>
      </p:sp>
      <p:pic>
        <p:nvPicPr>
          <p:cNvPr id="9" name="Picture 2" descr="Image result for swirly dash with transparent background">
            <a:extLst>
              <a:ext uri="{FF2B5EF4-FFF2-40B4-BE49-F238E27FC236}">
                <a16:creationId xmlns:a16="http://schemas.microsoft.com/office/drawing/2014/main" id="{C03DAF9F-CB8F-4CA9-BC78-4FC6D4FCC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1567">
            <a:off x="1967619" y="1292769"/>
            <a:ext cx="76200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upload.wikimedia.org/wikipedia/commons/b/b9/Skyscanner_stacked_RGB_loch.png">
            <a:extLst>
              <a:ext uri="{FF2B5EF4-FFF2-40B4-BE49-F238E27FC236}">
                <a16:creationId xmlns:a16="http://schemas.microsoft.com/office/drawing/2014/main" id="{8E37B58E-4E09-4E8F-8EBB-DD1E8CF4C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t="-1" r="-18" b="43673"/>
          <a:stretch/>
        </p:blipFill>
        <p:spPr bwMode="auto">
          <a:xfrm>
            <a:off x="8554133" y="1577795"/>
            <a:ext cx="4841280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images.clipartpanda.com/airplane-clipart-no-background-dT7jBEBT9.png">
            <a:extLst>
              <a:ext uri="{FF2B5EF4-FFF2-40B4-BE49-F238E27FC236}">
                <a16:creationId xmlns:a16="http://schemas.microsoft.com/office/drawing/2014/main" id="{43902E00-C4DC-4021-9DFA-578B1BD68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820" y="-389389"/>
            <a:ext cx="4230318" cy="3077556"/>
          </a:xfrm>
          <a:prstGeom prst="rect">
            <a:avLst/>
          </a:prstGeom>
          <a:noFill/>
          <a:scene3d>
            <a:camera prst="orthographicFront">
              <a:rot lat="0" lon="10799978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71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5A72-4690-4E49-9291-C9F423C0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96983" y="1634259"/>
            <a:ext cx="10018713" cy="1752599"/>
          </a:xfrm>
        </p:spPr>
        <p:txBody>
          <a:bodyPr/>
          <a:lstStyle/>
          <a:p>
            <a:r>
              <a:rPr lang="en-US" b="1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0C65-AB2F-4F07-91DA-659C8797E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3008745"/>
            <a:ext cx="10018713" cy="3124201"/>
          </a:xfrm>
        </p:spPr>
        <p:txBody>
          <a:bodyPr/>
          <a:lstStyle/>
          <a:p>
            <a:r>
              <a:rPr lang="en-US" dirty="0"/>
              <a:t>Everyone has ideal holiday locations </a:t>
            </a:r>
          </a:p>
          <a:p>
            <a:r>
              <a:rPr lang="en-US" dirty="0"/>
              <a:t>Everyone wants the cheapest flight deals</a:t>
            </a:r>
          </a:p>
          <a:p>
            <a:r>
              <a:rPr lang="en-US" dirty="0"/>
              <a:t>No one has time to query </a:t>
            </a:r>
            <a:r>
              <a:rPr lang="en-US" dirty="0" err="1"/>
              <a:t>skyscanner</a:t>
            </a:r>
            <a:r>
              <a:rPr lang="en-US" dirty="0"/>
              <a:t> every day</a:t>
            </a:r>
          </a:p>
        </p:txBody>
      </p:sp>
    </p:spTree>
    <p:extLst>
      <p:ext uri="{BB962C8B-B14F-4D97-AF65-F5344CB8AC3E}">
        <p14:creationId xmlns:p14="http://schemas.microsoft.com/office/powerpoint/2010/main" val="96529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9C5F-1E51-4D5D-9F08-1440DBE0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73985" y="1350818"/>
            <a:ext cx="9742318" cy="1752599"/>
          </a:xfrm>
        </p:spPr>
        <p:txBody>
          <a:bodyPr>
            <a:normAutofit/>
          </a:bodyPr>
          <a:lstStyle/>
          <a:p>
            <a:r>
              <a:rPr lang="en-US" b="1" dirty="0"/>
              <a:t>Solution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529404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915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BC0285-B28A-48D6-BA20-84124CFE7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207" y="1453958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Demo</a:t>
            </a:r>
          </a:p>
        </p:txBody>
      </p:sp>
      <p:pic>
        <p:nvPicPr>
          <p:cNvPr id="3074" name="Picture 2" descr="http://flask.pocoo.org/static/logo/flask.png">
            <a:extLst>
              <a:ext uri="{FF2B5EF4-FFF2-40B4-BE49-F238E27FC236}">
                <a16:creationId xmlns:a16="http://schemas.microsoft.com/office/drawing/2014/main" id="{A3465D96-036A-4F9D-BFE0-54745FFB8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604" y="636383"/>
            <a:ext cx="2457828" cy="96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ode-maven.com/img/angularjs.png">
            <a:extLst>
              <a:ext uri="{FF2B5EF4-FFF2-40B4-BE49-F238E27FC236}">
                <a16:creationId xmlns:a16="http://schemas.microsoft.com/office/drawing/2014/main" id="{178B3143-0E1B-4F61-8DB8-7F16BBDEC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022" y="40216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tatic1.squarespace.com/static/57b584a91b631bc09935382c/t/58f77febd1758e36aa8ac3c4/1492615606271/?format=300w">
            <a:extLst>
              <a:ext uri="{FF2B5EF4-FFF2-40B4-BE49-F238E27FC236}">
                <a16:creationId xmlns:a16="http://schemas.microsoft.com/office/drawing/2014/main" id="{3BD8207F-C646-4F1C-BB30-90D71D5E8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83" y="127000"/>
            <a:ext cx="2214679" cy="180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maxcdn.icons8.com/Color/PNG/512/Logos/heroku-512.png">
            <a:extLst>
              <a:ext uri="{FF2B5EF4-FFF2-40B4-BE49-F238E27FC236}">
                <a16:creationId xmlns:a16="http://schemas.microsoft.com/office/drawing/2014/main" id="{2E4C0BFE-7E56-4FD2-B1FE-6A4E2393E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088" y="297029"/>
            <a:ext cx="1465029" cy="146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postgresql">
            <a:extLst>
              <a:ext uri="{FF2B5EF4-FFF2-40B4-BE49-F238E27FC236}">
                <a16:creationId xmlns:a16="http://schemas.microsoft.com/office/drawing/2014/main" id="{31408791-4E4D-42A1-B74A-D100B4906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176" y="481262"/>
            <a:ext cx="1232773" cy="127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51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089C-86F7-4B4C-8CF5-0DDB8687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7564" y="1181100"/>
            <a:ext cx="10018713" cy="1752599"/>
          </a:xfrm>
        </p:spPr>
        <p:txBody>
          <a:bodyPr/>
          <a:lstStyle/>
          <a:p>
            <a:r>
              <a:rPr lang="en-US" b="1" dirty="0"/>
              <a:t>Our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01938-0BCC-4406-B583-3934DFE47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Works like camelcamelcamel for flights</a:t>
            </a:r>
          </a:p>
          <a:p>
            <a:endParaRPr lang="en-US" dirty="0"/>
          </a:p>
          <a:p>
            <a:r>
              <a:rPr lang="en-US" dirty="0"/>
              <a:t>Register with home location and ideal destinations</a:t>
            </a:r>
          </a:p>
          <a:p>
            <a:endParaRPr lang="en-US" dirty="0"/>
          </a:p>
          <a:p>
            <a:r>
              <a:rPr lang="en-US" dirty="0"/>
              <a:t>Daily calculation based on moving averages in the background</a:t>
            </a:r>
          </a:p>
          <a:p>
            <a:endParaRPr lang="en-US" dirty="0"/>
          </a:p>
          <a:p>
            <a:r>
              <a:rPr lang="en-US" dirty="0"/>
              <a:t>Trigger events lead to emails with straightforward links</a:t>
            </a:r>
          </a:p>
        </p:txBody>
      </p:sp>
    </p:spTree>
    <p:extLst>
      <p:ext uri="{BB962C8B-B14F-4D97-AF65-F5344CB8AC3E}">
        <p14:creationId xmlns:p14="http://schemas.microsoft.com/office/powerpoint/2010/main" val="396221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3725-7B64-48DD-B281-441A923E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191" y="2705393"/>
            <a:ext cx="10018713" cy="1752599"/>
          </a:xfrm>
        </p:spPr>
        <p:txBody>
          <a:bodyPr>
            <a:normAutofit/>
          </a:bodyPr>
          <a:lstStyle/>
          <a:p>
            <a:r>
              <a:rPr lang="en-SG" sz="5000" b="1" dirty="0"/>
              <a:t>¡</a:t>
            </a:r>
            <a:r>
              <a:rPr lang="en-SG" sz="5000" b="1"/>
              <a:t>Muchas Gracias</a:t>
            </a:r>
            <a:r>
              <a:rPr lang="en-SG" sz="5000" b="1" dirty="0"/>
              <a:t>!</a:t>
            </a:r>
            <a:endParaRPr lang="en-US" sz="5000" b="1" dirty="0"/>
          </a:p>
        </p:txBody>
      </p:sp>
      <p:pic>
        <p:nvPicPr>
          <p:cNvPr id="14" name="Picture 2" descr="Image result for swirly dash with transparent background">
            <a:extLst>
              <a:ext uri="{FF2B5EF4-FFF2-40B4-BE49-F238E27FC236}">
                <a16:creationId xmlns:a16="http://schemas.microsoft.com/office/drawing/2014/main" id="{9B97BEFF-81DD-4306-BC2D-E05CB7E66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1567">
            <a:off x="1967619" y="1292769"/>
            <a:ext cx="76200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upload.wikimedia.org/wikipedia/commons/b/b9/Skyscanner_stacked_RGB_loch.png">
            <a:extLst>
              <a:ext uri="{FF2B5EF4-FFF2-40B4-BE49-F238E27FC236}">
                <a16:creationId xmlns:a16="http://schemas.microsoft.com/office/drawing/2014/main" id="{048C3C0A-C889-4196-9757-8349107EA5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t="-1" r="-18" b="43673"/>
          <a:stretch/>
        </p:blipFill>
        <p:spPr bwMode="auto">
          <a:xfrm>
            <a:off x="8513493" y="1740355"/>
            <a:ext cx="4841280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images.clipartpanda.com/airplane-clipart-no-background-dT7jBEBT9.png">
            <a:extLst>
              <a:ext uri="{FF2B5EF4-FFF2-40B4-BE49-F238E27FC236}">
                <a16:creationId xmlns:a16="http://schemas.microsoft.com/office/drawing/2014/main" id="{DF180A7C-9106-4151-8B8F-A02BEAF26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820" y="-389389"/>
            <a:ext cx="4230318" cy="3077556"/>
          </a:xfrm>
          <a:prstGeom prst="rect">
            <a:avLst/>
          </a:prstGeom>
          <a:noFill/>
          <a:scene3d>
            <a:camera prst="orthographicFront">
              <a:rot lat="0" lon="10799978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287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</TotalTime>
  <Words>82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The Flighter</vt:lpstr>
      <vt:lpstr>Problem</vt:lpstr>
      <vt:lpstr>Solution</vt:lpstr>
      <vt:lpstr>Demo</vt:lpstr>
      <vt:lpstr>Our Product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Flighter</dc:title>
  <dc:creator>Ashley See</dc:creator>
  <cp:lastModifiedBy>Low, Bi G</cp:lastModifiedBy>
  <cp:revision>13</cp:revision>
  <dcterms:created xsi:type="dcterms:W3CDTF">2017-10-14T22:21:31Z</dcterms:created>
  <dcterms:modified xsi:type="dcterms:W3CDTF">2017-10-14T23:16:18Z</dcterms:modified>
</cp:coreProperties>
</file>