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ha Pashkovskyi" userId="20422de7db99e755" providerId="LiveId" clId="{B76A36A1-6ABF-4998-AC55-97A7165D67D6}"/>
    <pc:docChg chg="modSld">
      <pc:chgData name="Pasha Pashkovskyi" userId="20422de7db99e755" providerId="LiveId" clId="{B76A36A1-6ABF-4998-AC55-97A7165D67D6}" dt="2021-04-29T09:55:51.045" v="37"/>
      <pc:docMkLst>
        <pc:docMk/>
      </pc:docMkLst>
      <pc:sldChg chg="modSp">
        <pc:chgData name="Pasha Pashkovskyi" userId="20422de7db99e755" providerId="LiveId" clId="{B76A36A1-6ABF-4998-AC55-97A7165D67D6}" dt="2021-04-29T09:52:45.850" v="12"/>
        <pc:sldMkLst>
          <pc:docMk/>
          <pc:sldMk cId="593483961" sldId="257"/>
        </pc:sldMkLst>
        <pc:spChg chg="mod">
          <ac:chgData name="Pasha Pashkovskyi" userId="20422de7db99e755" providerId="LiveId" clId="{B76A36A1-6ABF-4998-AC55-97A7165D67D6}" dt="2021-04-29T09:52:34.526" v="11"/>
          <ac:spMkLst>
            <pc:docMk/>
            <pc:sldMk cId="593483961" sldId="257"/>
            <ac:spMk id="2" creationId="{03416B07-4330-4882-BBB6-075CBB5FDD1F}"/>
          </ac:spMkLst>
        </pc:spChg>
        <pc:spChg chg="mod">
          <ac:chgData name="Pasha Pashkovskyi" userId="20422de7db99e755" providerId="LiveId" clId="{B76A36A1-6ABF-4998-AC55-97A7165D67D6}" dt="2021-04-29T09:52:45.850" v="12"/>
          <ac:spMkLst>
            <pc:docMk/>
            <pc:sldMk cId="593483961" sldId="257"/>
            <ac:spMk id="3" creationId="{CD61FEB6-F51D-4994-915D-17D3E78D8C35}"/>
          </ac:spMkLst>
        </pc:spChg>
      </pc:sldChg>
      <pc:sldChg chg="modSp">
        <pc:chgData name="Pasha Pashkovskyi" userId="20422de7db99e755" providerId="LiveId" clId="{B76A36A1-6ABF-4998-AC55-97A7165D67D6}" dt="2021-04-29T09:53:14.043" v="15"/>
        <pc:sldMkLst>
          <pc:docMk/>
          <pc:sldMk cId="1797589428" sldId="258"/>
        </pc:sldMkLst>
        <pc:spChg chg="mod">
          <ac:chgData name="Pasha Pashkovskyi" userId="20422de7db99e755" providerId="LiveId" clId="{B76A36A1-6ABF-4998-AC55-97A7165D67D6}" dt="2021-04-29T09:53:14.043" v="15"/>
          <ac:spMkLst>
            <pc:docMk/>
            <pc:sldMk cId="1797589428" sldId="258"/>
            <ac:spMk id="3" creationId="{23EC96BC-B842-4002-817C-247EF0869C5D}"/>
          </ac:spMkLst>
        </pc:spChg>
      </pc:sldChg>
      <pc:sldChg chg="modSp">
        <pc:chgData name="Pasha Pashkovskyi" userId="20422de7db99e755" providerId="LiveId" clId="{B76A36A1-6ABF-4998-AC55-97A7165D67D6}" dt="2021-04-29T09:53:32.806" v="17"/>
        <pc:sldMkLst>
          <pc:docMk/>
          <pc:sldMk cId="1541119676" sldId="259"/>
        </pc:sldMkLst>
        <pc:spChg chg="mod">
          <ac:chgData name="Pasha Pashkovskyi" userId="20422de7db99e755" providerId="LiveId" clId="{B76A36A1-6ABF-4998-AC55-97A7165D67D6}" dt="2021-04-29T09:53:32.806" v="17"/>
          <ac:spMkLst>
            <pc:docMk/>
            <pc:sldMk cId="1541119676" sldId="259"/>
            <ac:spMk id="2" creationId="{4C8D7349-59D8-4C19-8173-AD0F348CBDE8}"/>
          </ac:spMkLst>
        </pc:spChg>
        <pc:spChg chg="mod">
          <ac:chgData name="Pasha Pashkovskyi" userId="20422de7db99e755" providerId="LiveId" clId="{B76A36A1-6ABF-4998-AC55-97A7165D67D6}" dt="2021-04-29T09:53:23.545" v="16"/>
          <ac:spMkLst>
            <pc:docMk/>
            <pc:sldMk cId="1541119676" sldId="259"/>
            <ac:spMk id="3" creationId="{14D711A2-7B87-4BC0-A0BB-8D87BB7AD665}"/>
          </ac:spMkLst>
        </pc:spChg>
      </pc:sldChg>
      <pc:sldChg chg="modSp">
        <pc:chgData name="Pasha Pashkovskyi" userId="20422de7db99e755" providerId="LiveId" clId="{B76A36A1-6ABF-4998-AC55-97A7165D67D6}" dt="2021-04-29T09:53:54.118" v="22"/>
        <pc:sldMkLst>
          <pc:docMk/>
          <pc:sldMk cId="1520217061" sldId="260"/>
        </pc:sldMkLst>
        <pc:spChg chg="mod">
          <ac:chgData name="Pasha Pashkovskyi" userId="20422de7db99e755" providerId="LiveId" clId="{B76A36A1-6ABF-4998-AC55-97A7165D67D6}" dt="2021-04-29T09:53:42.233" v="21" actId="20577"/>
          <ac:spMkLst>
            <pc:docMk/>
            <pc:sldMk cId="1520217061" sldId="260"/>
            <ac:spMk id="2" creationId="{1C8B9466-C6CE-40F5-A162-B7216C8CFF0C}"/>
          </ac:spMkLst>
        </pc:spChg>
        <pc:spChg chg="mod">
          <ac:chgData name="Pasha Pashkovskyi" userId="20422de7db99e755" providerId="LiveId" clId="{B76A36A1-6ABF-4998-AC55-97A7165D67D6}" dt="2021-04-29T09:53:54.118" v="22"/>
          <ac:spMkLst>
            <pc:docMk/>
            <pc:sldMk cId="1520217061" sldId="260"/>
            <ac:spMk id="3" creationId="{717EFA4F-9EA2-425C-9FB1-F7A9B3FD3349}"/>
          </ac:spMkLst>
        </pc:spChg>
      </pc:sldChg>
      <pc:sldChg chg="modSp">
        <pc:chgData name="Pasha Pashkovskyi" userId="20422de7db99e755" providerId="LiveId" clId="{B76A36A1-6ABF-4998-AC55-97A7165D67D6}" dt="2021-04-29T09:54:11.466" v="27" actId="20577"/>
        <pc:sldMkLst>
          <pc:docMk/>
          <pc:sldMk cId="4056708208" sldId="261"/>
        </pc:sldMkLst>
        <pc:spChg chg="mod">
          <ac:chgData name="Pasha Pashkovskyi" userId="20422de7db99e755" providerId="LiveId" clId="{B76A36A1-6ABF-4998-AC55-97A7165D67D6}" dt="2021-04-29T09:54:11.466" v="27" actId="20577"/>
          <ac:spMkLst>
            <pc:docMk/>
            <pc:sldMk cId="4056708208" sldId="261"/>
            <ac:spMk id="2" creationId="{A539DC99-43B8-4932-A92E-766F15FFBDF3}"/>
          </ac:spMkLst>
        </pc:spChg>
        <pc:spChg chg="mod">
          <ac:chgData name="Pasha Pashkovskyi" userId="20422de7db99e755" providerId="LiveId" clId="{B76A36A1-6ABF-4998-AC55-97A7165D67D6}" dt="2021-04-29T09:54:06.966" v="23"/>
          <ac:spMkLst>
            <pc:docMk/>
            <pc:sldMk cId="4056708208" sldId="261"/>
            <ac:spMk id="3" creationId="{AB7F1D49-AD14-4EF2-BD4B-C022EE30DD66}"/>
          </ac:spMkLst>
        </pc:spChg>
      </pc:sldChg>
      <pc:sldChg chg="modSp">
        <pc:chgData name="Pasha Pashkovskyi" userId="20422de7db99e755" providerId="LiveId" clId="{B76A36A1-6ABF-4998-AC55-97A7165D67D6}" dt="2021-04-29T09:54:38.840" v="29"/>
        <pc:sldMkLst>
          <pc:docMk/>
          <pc:sldMk cId="4130576725" sldId="262"/>
        </pc:sldMkLst>
        <pc:spChg chg="mod">
          <ac:chgData name="Pasha Pashkovskyi" userId="20422de7db99e755" providerId="LiveId" clId="{B76A36A1-6ABF-4998-AC55-97A7165D67D6}" dt="2021-04-29T09:54:38.840" v="29"/>
          <ac:spMkLst>
            <pc:docMk/>
            <pc:sldMk cId="4130576725" sldId="262"/>
            <ac:spMk id="2" creationId="{96259813-AE6D-4A54-874E-C641F726D3E8}"/>
          </ac:spMkLst>
        </pc:spChg>
        <pc:spChg chg="mod">
          <ac:chgData name="Pasha Pashkovskyi" userId="20422de7db99e755" providerId="LiveId" clId="{B76A36A1-6ABF-4998-AC55-97A7165D67D6}" dt="2021-04-29T09:54:30.770" v="28"/>
          <ac:spMkLst>
            <pc:docMk/>
            <pc:sldMk cId="4130576725" sldId="262"/>
            <ac:spMk id="3" creationId="{90240F6D-C0C0-46E2-9F31-E599BA23E1F8}"/>
          </ac:spMkLst>
        </pc:spChg>
      </pc:sldChg>
      <pc:sldChg chg="modSp">
        <pc:chgData name="Pasha Pashkovskyi" userId="20422de7db99e755" providerId="LiveId" clId="{B76A36A1-6ABF-4998-AC55-97A7165D67D6}" dt="2021-04-29T09:54:56.832" v="31"/>
        <pc:sldMkLst>
          <pc:docMk/>
          <pc:sldMk cId="4105006661" sldId="263"/>
        </pc:sldMkLst>
        <pc:spChg chg="mod">
          <ac:chgData name="Pasha Pashkovskyi" userId="20422de7db99e755" providerId="LiveId" clId="{B76A36A1-6ABF-4998-AC55-97A7165D67D6}" dt="2021-04-29T09:54:49.278" v="30"/>
          <ac:spMkLst>
            <pc:docMk/>
            <pc:sldMk cId="4105006661" sldId="263"/>
            <ac:spMk id="2" creationId="{776E203E-A748-4E6B-8B72-4E3E01299711}"/>
          </ac:spMkLst>
        </pc:spChg>
        <pc:spChg chg="mod">
          <ac:chgData name="Pasha Pashkovskyi" userId="20422de7db99e755" providerId="LiveId" clId="{B76A36A1-6ABF-4998-AC55-97A7165D67D6}" dt="2021-04-29T09:54:56.832" v="31"/>
          <ac:spMkLst>
            <pc:docMk/>
            <pc:sldMk cId="4105006661" sldId="263"/>
            <ac:spMk id="3" creationId="{EE0AB44F-780B-4A21-BB45-AD852DC9D22D}"/>
          </ac:spMkLst>
        </pc:spChg>
      </pc:sldChg>
      <pc:sldChg chg="modSp">
        <pc:chgData name="Pasha Pashkovskyi" userId="20422de7db99e755" providerId="LiveId" clId="{B76A36A1-6ABF-4998-AC55-97A7165D67D6}" dt="2021-04-29T09:55:30.282" v="34"/>
        <pc:sldMkLst>
          <pc:docMk/>
          <pc:sldMk cId="3026069568" sldId="264"/>
        </pc:sldMkLst>
        <pc:spChg chg="mod">
          <ac:chgData name="Pasha Pashkovskyi" userId="20422de7db99e755" providerId="LiveId" clId="{B76A36A1-6ABF-4998-AC55-97A7165D67D6}" dt="2021-04-29T09:55:08.102" v="32"/>
          <ac:spMkLst>
            <pc:docMk/>
            <pc:sldMk cId="3026069568" sldId="264"/>
            <ac:spMk id="2" creationId="{11B9C90F-9964-455C-B07D-F210E48B92B2}"/>
          </ac:spMkLst>
        </pc:spChg>
        <pc:spChg chg="mod">
          <ac:chgData name="Pasha Pashkovskyi" userId="20422de7db99e755" providerId="LiveId" clId="{B76A36A1-6ABF-4998-AC55-97A7165D67D6}" dt="2021-04-29T09:55:30.282" v="34"/>
          <ac:spMkLst>
            <pc:docMk/>
            <pc:sldMk cId="3026069568" sldId="264"/>
            <ac:spMk id="3" creationId="{F866CAF7-1B41-4F39-8000-54B7B26F0E7B}"/>
          </ac:spMkLst>
        </pc:spChg>
      </pc:sldChg>
      <pc:sldChg chg="modSp">
        <pc:chgData name="Pasha Pashkovskyi" userId="20422de7db99e755" providerId="LiveId" clId="{B76A36A1-6ABF-4998-AC55-97A7165D67D6}" dt="2021-04-29T09:55:51.045" v="37"/>
        <pc:sldMkLst>
          <pc:docMk/>
          <pc:sldMk cId="661746284" sldId="265"/>
        </pc:sldMkLst>
        <pc:spChg chg="mod">
          <ac:chgData name="Pasha Pashkovskyi" userId="20422de7db99e755" providerId="LiveId" clId="{B76A36A1-6ABF-4998-AC55-97A7165D67D6}" dt="2021-04-29T09:55:51.045" v="37"/>
          <ac:spMkLst>
            <pc:docMk/>
            <pc:sldMk cId="661746284" sldId="265"/>
            <ac:spMk id="2" creationId="{927ACD0C-21E6-486C-A717-AE2645554766}"/>
          </ac:spMkLst>
        </pc:spChg>
        <pc:spChg chg="mod">
          <ac:chgData name="Pasha Pashkovskyi" userId="20422de7db99e755" providerId="LiveId" clId="{B76A36A1-6ABF-4998-AC55-97A7165D67D6}" dt="2021-04-29T09:55:40.611" v="35"/>
          <ac:spMkLst>
            <pc:docMk/>
            <pc:sldMk cId="661746284" sldId="265"/>
            <ac:spMk id="3" creationId="{CADE31F4-E0ED-40CC-A256-818B7DB862DF}"/>
          </ac:spMkLst>
        </pc:spChg>
      </pc:sldChg>
      <pc:sldChg chg="addSp delSp modSp">
        <pc:chgData name="Pasha Pashkovskyi" userId="20422de7db99e755" providerId="LiveId" clId="{B76A36A1-6ABF-4998-AC55-97A7165D67D6}" dt="2021-04-29T09:52:22.355" v="10"/>
        <pc:sldMkLst>
          <pc:docMk/>
          <pc:sldMk cId="305585395" sldId="266"/>
        </pc:sldMkLst>
        <pc:spChg chg="add del mod">
          <ac:chgData name="Pasha Pashkovskyi" userId="20422de7db99e755" providerId="LiveId" clId="{B76A36A1-6ABF-4998-AC55-97A7165D67D6}" dt="2021-04-29T09:52:07.663" v="9" actId="20577"/>
          <ac:spMkLst>
            <pc:docMk/>
            <pc:sldMk cId="305585395" sldId="266"/>
            <ac:spMk id="2" creationId="{19A2BE73-D108-46CF-AB23-45E1C2F5F9B9}"/>
          </ac:spMkLst>
        </pc:spChg>
        <pc:spChg chg="mod">
          <ac:chgData name="Pasha Pashkovskyi" userId="20422de7db99e755" providerId="LiveId" clId="{B76A36A1-6ABF-4998-AC55-97A7165D67D6}" dt="2021-04-29T09:52:22.355" v="10"/>
          <ac:spMkLst>
            <pc:docMk/>
            <pc:sldMk cId="305585395" sldId="266"/>
            <ac:spMk id="3" creationId="{823EF2AA-F45B-49BE-9508-E353339D7514}"/>
          </ac:spMkLst>
        </pc:spChg>
        <pc:spChg chg="add del">
          <ac:chgData name="Pasha Pashkovskyi" userId="20422de7db99e755" providerId="LiveId" clId="{B76A36A1-6ABF-4998-AC55-97A7165D67D6}" dt="2021-04-29T09:51:43.684" v="1"/>
          <ac:spMkLst>
            <pc:docMk/>
            <pc:sldMk cId="305585395" sldId="266"/>
            <ac:spMk id="4" creationId="{2F1578EB-2AEA-4A7D-9D92-B4CF89DC252B}"/>
          </ac:spMkLst>
        </pc:spChg>
        <pc:spChg chg="add del">
          <ac:chgData name="Pasha Pashkovskyi" userId="20422de7db99e755" providerId="LiveId" clId="{B76A36A1-6ABF-4998-AC55-97A7165D67D6}" dt="2021-04-29T09:51:46.893" v="3"/>
          <ac:spMkLst>
            <pc:docMk/>
            <pc:sldMk cId="305585395" sldId="266"/>
            <ac:spMk id="5" creationId="{AB3621F4-7001-449D-9810-BCF554BDC604}"/>
          </ac:spMkLst>
        </pc:spChg>
        <pc:spChg chg="add del">
          <ac:chgData name="Pasha Pashkovskyi" userId="20422de7db99e755" providerId="LiveId" clId="{B76A36A1-6ABF-4998-AC55-97A7165D67D6}" dt="2021-04-29T09:51:49.103" v="6"/>
          <ac:spMkLst>
            <pc:docMk/>
            <pc:sldMk cId="305585395" sldId="266"/>
            <ac:spMk id="6" creationId="{54308BA3-A7F1-49CA-B2A8-032D6BA807DF}"/>
          </ac:spMkLst>
        </pc:spChg>
      </pc:sldChg>
      <pc:sldChg chg="modSp">
        <pc:chgData name="Pasha Pashkovskyi" userId="20422de7db99e755" providerId="LiveId" clId="{B76A36A1-6ABF-4998-AC55-97A7165D67D6}" dt="2021-04-29T09:53:01.830" v="14"/>
        <pc:sldMkLst>
          <pc:docMk/>
          <pc:sldMk cId="1463804510" sldId="267"/>
        </pc:sldMkLst>
        <pc:spChg chg="mod">
          <ac:chgData name="Pasha Pashkovskyi" userId="20422de7db99e755" providerId="LiveId" clId="{B76A36A1-6ABF-4998-AC55-97A7165D67D6}" dt="2021-04-29T09:52:53.697" v="13"/>
          <ac:spMkLst>
            <pc:docMk/>
            <pc:sldMk cId="1463804510" sldId="267"/>
            <ac:spMk id="2" creationId="{9DD35183-256C-407C-8424-A2106FBF0D1C}"/>
          </ac:spMkLst>
        </pc:spChg>
        <pc:spChg chg="mod">
          <ac:chgData name="Pasha Pashkovskyi" userId="20422de7db99e755" providerId="LiveId" clId="{B76A36A1-6ABF-4998-AC55-97A7165D67D6}" dt="2021-04-29T09:53:01.830" v="14"/>
          <ac:spMkLst>
            <pc:docMk/>
            <pc:sldMk cId="1463804510" sldId="267"/>
            <ac:spMk id="3" creationId="{C487DB64-2770-411A-AD12-3D33F854ABA3}"/>
          </ac:spMkLst>
        </pc:spChg>
      </pc:sldChg>
    </pc:docChg>
  </pc:docChgLst>
  <pc:docChgLst>
    <pc:chgData name="Pasha Pashkovskyi" userId="20422de7db99e755" providerId="LiveId" clId="{457681C9-DFC7-41A8-8677-7F179AB10495}"/>
    <pc:docChg chg="undo custSel addSld modSld">
      <pc:chgData name="Pasha Pashkovskyi" userId="20422de7db99e755" providerId="LiveId" clId="{457681C9-DFC7-41A8-8677-7F179AB10495}" dt="2021-04-29T09:48:55.951" v="747" actId="1076"/>
      <pc:docMkLst>
        <pc:docMk/>
      </pc:docMkLst>
      <pc:sldChg chg="modSp new add">
        <pc:chgData name="Pasha Pashkovskyi" userId="20422de7db99e755" providerId="LiveId" clId="{457681C9-DFC7-41A8-8677-7F179AB10495}" dt="2021-04-28T16:49:56.077" v="241" actId="20577"/>
        <pc:sldMkLst>
          <pc:docMk/>
          <pc:sldMk cId="3404343386" sldId="256"/>
        </pc:sldMkLst>
        <pc:spChg chg="mod">
          <ac:chgData name="Pasha Pashkovskyi" userId="20422de7db99e755" providerId="LiveId" clId="{457681C9-DFC7-41A8-8677-7F179AB10495}" dt="2021-04-28T16:36:34.599" v="6" actId="255"/>
          <ac:spMkLst>
            <pc:docMk/>
            <pc:sldMk cId="3404343386" sldId="256"/>
            <ac:spMk id="2" creationId="{ABAA0B0D-5D00-47F7-94F7-63A644EF74C8}"/>
          </ac:spMkLst>
        </pc:spChg>
        <pc:spChg chg="mod">
          <ac:chgData name="Pasha Pashkovskyi" userId="20422de7db99e755" providerId="LiveId" clId="{457681C9-DFC7-41A8-8677-7F179AB10495}" dt="2021-04-28T16:49:56.077" v="241" actId="20577"/>
          <ac:spMkLst>
            <pc:docMk/>
            <pc:sldMk cId="3404343386" sldId="256"/>
            <ac:spMk id="3" creationId="{5D4BABFE-3D4B-492E-953C-8A14E5850C5D}"/>
          </ac:spMkLst>
        </pc:spChg>
      </pc:sldChg>
      <pc:sldChg chg="addSp modSp new add">
        <pc:chgData name="Pasha Pashkovskyi" userId="20422de7db99e755" providerId="LiveId" clId="{457681C9-DFC7-41A8-8677-7F179AB10495}" dt="2021-04-29T09:48:55.951" v="747" actId="1076"/>
        <pc:sldMkLst>
          <pc:docMk/>
          <pc:sldMk cId="593483961" sldId="257"/>
        </pc:sldMkLst>
        <pc:spChg chg="mod">
          <ac:chgData name="Pasha Pashkovskyi" userId="20422de7db99e755" providerId="LiveId" clId="{457681C9-DFC7-41A8-8677-7F179AB10495}" dt="2021-04-28T16:49:25.293" v="209" actId="20577"/>
          <ac:spMkLst>
            <pc:docMk/>
            <pc:sldMk cId="593483961" sldId="257"/>
            <ac:spMk id="2" creationId="{03416B07-4330-4882-BBB6-075CBB5FDD1F}"/>
          </ac:spMkLst>
        </pc:spChg>
        <pc:spChg chg="mod">
          <ac:chgData name="Pasha Pashkovskyi" userId="20422de7db99e755" providerId="LiveId" clId="{457681C9-DFC7-41A8-8677-7F179AB10495}" dt="2021-04-29T09:48:49.854" v="746" actId="20577"/>
          <ac:spMkLst>
            <pc:docMk/>
            <pc:sldMk cId="593483961" sldId="257"/>
            <ac:spMk id="3" creationId="{CD61FEB6-F51D-4994-915D-17D3E78D8C35}"/>
          </ac:spMkLst>
        </pc:spChg>
        <pc:picChg chg="add mod">
          <ac:chgData name="Pasha Pashkovskyi" userId="20422de7db99e755" providerId="LiveId" clId="{457681C9-DFC7-41A8-8677-7F179AB10495}" dt="2021-04-29T09:48:55.951" v="747" actId="1076"/>
          <ac:picMkLst>
            <pc:docMk/>
            <pc:sldMk cId="593483961" sldId="257"/>
            <ac:picMk id="2050" creationId="{290CFFAD-2CBB-4F1B-99EA-53F5BB451848}"/>
          </ac:picMkLst>
        </pc:picChg>
      </pc:sldChg>
      <pc:sldChg chg="modSp new add">
        <pc:chgData name="Pasha Pashkovskyi" userId="20422de7db99e755" providerId="LiveId" clId="{457681C9-DFC7-41A8-8677-7F179AB10495}" dt="2021-04-29T09:33:20.264" v="626" actId="5793"/>
        <pc:sldMkLst>
          <pc:docMk/>
          <pc:sldMk cId="1797589428" sldId="258"/>
        </pc:sldMkLst>
        <pc:spChg chg="mod">
          <ac:chgData name="Pasha Pashkovskyi" userId="20422de7db99e755" providerId="LiveId" clId="{457681C9-DFC7-41A8-8677-7F179AB10495}" dt="2021-04-28T16:43:04.386" v="133"/>
          <ac:spMkLst>
            <pc:docMk/>
            <pc:sldMk cId="1797589428" sldId="258"/>
            <ac:spMk id="2" creationId="{E071E4EB-6163-4657-B23E-A4797F13E71B}"/>
          </ac:spMkLst>
        </pc:spChg>
        <pc:spChg chg="mod">
          <ac:chgData name="Pasha Pashkovskyi" userId="20422de7db99e755" providerId="LiveId" clId="{457681C9-DFC7-41A8-8677-7F179AB10495}" dt="2021-04-29T09:33:20.264" v="626" actId="5793"/>
          <ac:spMkLst>
            <pc:docMk/>
            <pc:sldMk cId="1797589428" sldId="258"/>
            <ac:spMk id="3" creationId="{23EC96BC-B842-4002-817C-247EF0869C5D}"/>
          </ac:spMkLst>
        </pc:spChg>
      </pc:sldChg>
      <pc:sldChg chg="modSp new add">
        <pc:chgData name="Pasha Pashkovskyi" userId="20422de7db99e755" providerId="LiveId" clId="{457681C9-DFC7-41A8-8677-7F179AB10495}" dt="2021-04-29T09:33:21.924" v="627" actId="5793"/>
        <pc:sldMkLst>
          <pc:docMk/>
          <pc:sldMk cId="1541119676" sldId="259"/>
        </pc:sldMkLst>
        <pc:spChg chg="mod">
          <ac:chgData name="Pasha Pashkovskyi" userId="20422de7db99e755" providerId="LiveId" clId="{457681C9-DFC7-41A8-8677-7F179AB10495}" dt="2021-04-28T16:50:19.456" v="267" actId="20577"/>
          <ac:spMkLst>
            <pc:docMk/>
            <pc:sldMk cId="1541119676" sldId="259"/>
            <ac:spMk id="2" creationId="{4C8D7349-59D8-4C19-8173-AD0F348CBDE8}"/>
          </ac:spMkLst>
        </pc:spChg>
        <pc:spChg chg="mod">
          <ac:chgData name="Pasha Pashkovskyi" userId="20422de7db99e755" providerId="LiveId" clId="{457681C9-DFC7-41A8-8677-7F179AB10495}" dt="2021-04-29T09:33:21.924" v="627" actId="5793"/>
          <ac:spMkLst>
            <pc:docMk/>
            <pc:sldMk cId="1541119676" sldId="259"/>
            <ac:spMk id="3" creationId="{14D711A2-7B87-4BC0-A0BB-8D87BB7AD665}"/>
          </ac:spMkLst>
        </pc:spChg>
      </pc:sldChg>
      <pc:sldChg chg="addSp delSp modSp new add">
        <pc:chgData name="Pasha Pashkovskyi" userId="20422de7db99e755" providerId="LiveId" clId="{457681C9-DFC7-41A8-8677-7F179AB10495}" dt="2021-04-29T09:46:57.469" v="727" actId="14100"/>
        <pc:sldMkLst>
          <pc:docMk/>
          <pc:sldMk cId="1520217061" sldId="260"/>
        </pc:sldMkLst>
        <pc:spChg chg="mod">
          <ac:chgData name="Pasha Pashkovskyi" userId="20422de7db99e755" providerId="LiveId" clId="{457681C9-DFC7-41A8-8677-7F179AB10495}" dt="2021-04-29T09:22:02.817" v="274" actId="20577"/>
          <ac:spMkLst>
            <pc:docMk/>
            <pc:sldMk cId="1520217061" sldId="260"/>
            <ac:spMk id="2" creationId="{1C8B9466-C6CE-40F5-A162-B7216C8CFF0C}"/>
          </ac:spMkLst>
        </pc:spChg>
        <pc:spChg chg="mod">
          <ac:chgData name="Pasha Pashkovskyi" userId="20422de7db99e755" providerId="LiveId" clId="{457681C9-DFC7-41A8-8677-7F179AB10495}" dt="2021-04-29T09:46:02.901" v="720" actId="21"/>
          <ac:spMkLst>
            <pc:docMk/>
            <pc:sldMk cId="1520217061" sldId="260"/>
            <ac:spMk id="3" creationId="{717EFA4F-9EA2-425C-9FB1-F7A9B3FD3349}"/>
          </ac:spMkLst>
        </pc:spChg>
        <pc:spChg chg="add del">
          <ac:chgData name="Pasha Pashkovskyi" userId="20422de7db99e755" providerId="LiveId" clId="{457681C9-DFC7-41A8-8677-7F179AB10495}" dt="2021-04-29T09:46:42.784" v="722"/>
          <ac:spMkLst>
            <pc:docMk/>
            <pc:sldMk cId="1520217061" sldId="260"/>
            <ac:spMk id="4" creationId="{7C63543A-146B-42FB-8D1D-DE9FBD4F6487}"/>
          </ac:spMkLst>
        </pc:spChg>
        <pc:picChg chg="add mod">
          <ac:chgData name="Pasha Pashkovskyi" userId="20422de7db99e755" providerId="LiveId" clId="{457681C9-DFC7-41A8-8677-7F179AB10495}" dt="2021-04-29T09:46:57.469" v="727" actId="14100"/>
          <ac:picMkLst>
            <pc:docMk/>
            <pc:sldMk cId="1520217061" sldId="260"/>
            <ac:picMk id="5122" creationId="{16870B12-4D5F-4182-8D36-6E6994BD572E}"/>
          </ac:picMkLst>
        </pc:picChg>
      </pc:sldChg>
      <pc:sldChg chg="addSp modSp new add">
        <pc:chgData name="Pasha Pashkovskyi" userId="20422de7db99e755" providerId="LiveId" clId="{457681C9-DFC7-41A8-8677-7F179AB10495}" dt="2021-04-29T09:44:35.368" v="717" actId="1076"/>
        <pc:sldMkLst>
          <pc:docMk/>
          <pc:sldMk cId="4056708208" sldId="261"/>
        </pc:sldMkLst>
        <pc:spChg chg="mod">
          <ac:chgData name="Pasha Pashkovskyi" userId="20422de7db99e755" providerId="LiveId" clId="{457681C9-DFC7-41A8-8677-7F179AB10495}" dt="2021-04-29T09:23:05.745" v="299" actId="20577"/>
          <ac:spMkLst>
            <pc:docMk/>
            <pc:sldMk cId="4056708208" sldId="261"/>
            <ac:spMk id="2" creationId="{A539DC99-43B8-4932-A92E-766F15FFBDF3}"/>
          </ac:spMkLst>
        </pc:spChg>
        <pc:spChg chg="mod">
          <ac:chgData name="Pasha Pashkovskyi" userId="20422de7db99e755" providerId="LiveId" clId="{457681C9-DFC7-41A8-8677-7F179AB10495}" dt="2021-04-29T09:44:27.912" v="714" actId="9"/>
          <ac:spMkLst>
            <pc:docMk/>
            <pc:sldMk cId="4056708208" sldId="261"/>
            <ac:spMk id="3" creationId="{AB7F1D49-AD14-4EF2-BD4B-C022EE30DD66}"/>
          </ac:spMkLst>
        </pc:spChg>
        <pc:picChg chg="add mod">
          <ac:chgData name="Pasha Pashkovskyi" userId="20422de7db99e755" providerId="LiveId" clId="{457681C9-DFC7-41A8-8677-7F179AB10495}" dt="2021-04-29T09:44:35.368" v="717" actId="1076"/>
          <ac:picMkLst>
            <pc:docMk/>
            <pc:sldMk cId="4056708208" sldId="261"/>
            <ac:picMk id="4098" creationId="{A05A3CF9-0299-48DA-BB67-F1E30E88E9A2}"/>
          </ac:picMkLst>
        </pc:picChg>
      </pc:sldChg>
      <pc:sldChg chg="addSp modSp new add">
        <pc:chgData name="Pasha Pashkovskyi" userId="20422de7db99e755" providerId="LiveId" clId="{457681C9-DFC7-41A8-8677-7F179AB10495}" dt="2021-04-29T09:47:50.392" v="734" actId="1076"/>
        <pc:sldMkLst>
          <pc:docMk/>
          <pc:sldMk cId="4130576725" sldId="262"/>
        </pc:sldMkLst>
        <pc:spChg chg="mod">
          <ac:chgData name="Pasha Pashkovskyi" userId="20422de7db99e755" providerId="LiveId" clId="{457681C9-DFC7-41A8-8677-7F179AB10495}" dt="2021-04-29T09:23:55.815" v="422" actId="20577"/>
          <ac:spMkLst>
            <pc:docMk/>
            <pc:sldMk cId="4130576725" sldId="262"/>
            <ac:spMk id="2" creationId="{96259813-AE6D-4A54-874E-C641F726D3E8}"/>
          </ac:spMkLst>
        </pc:spChg>
        <pc:spChg chg="mod">
          <ac:chgData name="Pasha Pashkovskyi" userId="20422de7db99e755" providerId="LiveId" clId="{457681C9-DFC7-41A8-8677-7F179AB10495}" dt="2021-04-29T09:33:28.115" v="630" actId="5793"/>
          <ac:spMkLst>
            <pc:docMk/>
            <pc:sldMk cId="4130576725" sldId="262"/>
            <ac:spMk id="3" creationId="{90240F6D-C0C0-46E2-9F31-E599BA23E1F8}"/>
          </ac:spMkLst>
        </pc:spChg>
        <pc:picChg chg="add mod">
          <ac:chgData name="Pasha Pashkovskyi" userId="20422de7db99e755" providerId="LiveId" clId="{457681C9-DFC7-41A8-8677-7F179AB10495}" dt="2021-04-29T09:47:50.392" v="734" actId="1076"/>
          <ac:picMkLst>
            <pc:docMk/>
            <pc:sldMk cId="4130576725" sldId="262"/>
            <ac:picMk id="6146" creationId="{E726A196-A7C1-404B-80A4-8366E1E0393D}"/>
          </ac:picMkLst>
        </pc:picChg>
      </pc:sldChg>
      <pc:sldChg chg="modSp new add">
        <pc:chgData name="Pasha Pashkovskyi" userId="20422de7db99e755" providerId="LiveId" clId="{457681C9-DFC7-41A8-8677-7F179AB10495}" dt="2021-04-29T09:33:31.230" v="633" actId="5793"/>
        <pc:sldMkLst>
          <pc:docMk/>
          <pc:sldMk cId="4105006661" sldId="263"/>
        </pc:sldMkLst>
        <pc:spChg chg="mod">
          <ac:chgData name="Pasha Pashkovskyi" userId="20422de7db99e755" providerId="LiveId" clId="{457681C9-DFC7-41A8-8677-7F179AB10495}" dt="2021-04-29T09:25:09.726" v="428" actId="20577"/>
          <ac:spMkLst>
            <pc:docMk/>
            <pc:sldMk cId="4105006661" sldId="263"/>
            <ac:spMk id="2" creationId="{776E203E-A748-4E6B-8B72-4E3E01299711}"/>
          </ac:spMkLst>
        </pc:spChg>
        <pc:spChg chg="mod">
          <ac:chgData name="Pasha Pashkovskyi" userId="20422de7db99e755" providerId="LiveId" clId="{457681C9-DFC7-41A8-8677-7F179AB10495}" dt="2021-04-29T09:33:31.230" v="633" actId="5793"/>
          <ac:spMkLst>
            <pc:docMk/>
            <pc:sldMk cId="4105006661" sldId="263"/>
            <ac:spMk id="3" creationId="{EE0AB44F-780B-4A21-BB45-AD852DC9D22D}"/>
          </ac:spMkLst>
        </pc:spChg>
      </pc:sldChg>
      <pc:sldChg chg="modSp new add">
        <pc:chgData name="Pasha Pashkovskyi" userId="20422de7db99e755" providerId="LiveId" clId="{457681C9-DFC7-41A8-8677-7F179AB10495}" dt="2021-04-29T09:48:19.222" v="738" actId="20577"/>
        <pc:sldMkLst>
          <pc:docMk/>
          <pc:sldMk cId="3026069568" sldId="264"/>
        </pc:sldMkLst>
        <pc:spChg chg="mod">
          <ac:chgData name="Pasha Pashkovskyi" userId="20422de7db99e755" providerId="LiveId" clId="{457681C9-DFC7-41A8-8677-7F179AB10495}" dt="2021-04-29T09:28:29.171" v="473"/>
          <ac:spMkLst>
            <pc:docMk/>
            <pc:sldMk cId="3026069568" sldId="264"/>
            <ac:spMk id="2" creationId="{11B9C90F-9964-455C-B07D-F210E48B92B2}"/>
          </ac:spMkLst>
        </pc:spChg>
        <pc:spChg chg="mod">
          <ac:chgData name="Pasha Pashkovskyi" userId="20422de7db99e755" providerId="LiveId" clId="{457681C9-DFC7-41A8-8677-7F179AB10495}" dt="2021-04-29T09:48:19.222" v="738" actId="20577"/>
          <ac:spMkLst>
            <pc:docMk/>
            <pc:sldMk cId="3026069568" sldId="264"/>
            <ac:spMk id="3" creationId="{F866CAF7-1B41-4F39-8000-54B7B26F0E7B}"/>
          </ac:spMkLst>
        </pc:spChg>
      </pc:sldChg>
      <pc:sldChg chg="modSp new add">
        <pc:chgData name="Pasha Pashkovskyi" userId="20422de7db99e755" providerId="LiveId" clId="{457681C9-DFC7-41A8-8677-7F179AB10495}" dt="2021-04-29T09:33:34.623" v="635" actId="5793"/>
        <pc:sldMkLst>
          <pc:docMk/>
          <pc:sldMk cId="661746284" sldId="265"/>
        </pc:sldMkLst>
        <pc:spChg chg="mod">
          <ac:chgData name="Pasha Pashkovskyi" userId="20422de7db99e755" providerId="LiveId" clId="{457681C9-DFC7-41A8-8677-7F179AB10495}" dt="2021-04-29T09:29:08.828" v="480" actId="20577"/>
          <ac:spMkLst>
            <pc:docMk/>
            <pc:sldMk cId="661746284" sldId="265"/>
            <ac:spMk id="2" creationId="{927ACD0C-21E6-486C-A717-AE2645554766}"/>
          </ac:spMkLst>
        </pc:spChg>
        <pc:spChg chg="mod">
          <ac:chgData name="Pasha Pashkovskyi" userId="20422de7db99e755" providerId="LiveId" clId="{457681C9-DFC7-41A8-8677-7F179AB10495}" dt="2021-04-29T09:33:34.623" v="635" actId="5793"/>
          <ac:spMkLst>
            <pc:docMk/>
            <pc:sldMk cId="661746284" sldId="265"/>
            <ac:spMk id="3" creationId="{CADE31F4-E0ED-40CC-A256-818B7DB862DF}"/>
          </ac:spMkLst>
        </pc:spChg>
      </pc:sldChg>
      <pc:sldChg chg="addSp delSp modSp new add">
        <pc:chgData name="Pasha Pashkovskyi" userId="20422de7db99e755" providerId="LiveId" clId="{457681C9-DFC7-41A8-8677-7F179AB10495}" dt="2021-04-29T09:36:34.472" v="675" actId="1076"/>
        <pc:sldMkLst>
          <pc:docMk/>
          <pc:sldMk cId="305585395" sldId="266"/>
        </pc:sldMkLst>
        <pc:spChg chg="mod">
          <ac:chgData name="Pasha Pashkovskyi" userId="20422de7db99e755" providerId="LiveId" clId="{457681C9-DFC7-41A8-8677-7F179AB10495}" dt="2021-04-29T09:30:09.666" v="554" actId="20577"/>
          <ac:spMkLst>
            <pc:docMk/>
            <pc:sldMk cId="305585395" sldId="266"/>
            <ac:spMk id="2" creationId="{19A2BE73-D108-46CF-AB23-45E1C2F5F9B9}"/>
          </ac:spMkLst>
        </pc:spChg>
        <pc:spChg chg="mod">
          <ac:chgData name="Pasha Pashkovskyi" userId="20422de7db99e755" providerId="LiveId" clId="{457681C9-DFC7-41A8-8677-7F179AB10495}" dt="2021-04-29T09:36:19.182" v="670" actId="255"/>
          <ac:spMkLst>
            <pc:docMk/>
            <pc:sldMk cId="305585395" sldId="266"/>
            <ac:spMk id="3" creationId="{823EF2AA-F45B-49BE-9508-E353339D7514}"/>
          </ac:spMkLst>
        </pc:spChg>
        <pc:picChg chg="add mod">
          <ac:chgData name="Pasha Pashkovskyi" userId="20422de7db99e755" providerId="LiveId" clId="{457681C9-DFC7-41A8-8677-7F179AB10495}" dt="2021-04-29T09:36:34.472" v="675" actId="1076"/>
          <ac:picMkLst>
            <pc:docMk/>
            <pc:sldMk cId="305585395" sldId="266"/>
            <ac:picMk id="7" creationId="{58BBF6CD-D738-4FFD-9881-5D46BC1531E8}"/>
          </ac:picMkLst>
        </pc:picChg>
        <pc:picChg chg="add del mod">
          <ac:chgData name="Pasha Pashkovskyi" userId="20422de7db99e755" providerId="LiveId" clId="{457681C9-DFC7-41A8-8677-7F179AB10495}" dt="2021-04-29T09:34:16.328" v="642"/>
          <ac:picMkLst>
            <pc:docMk/>
            <pc:sldMk cId="305585395" sldId="266"/>
            <ac:picMk id="1026" creationId="{202C76BC-CCC0-4B9A-9527-D746E6D60248}"/>
          </ac:picMkLst>
        </pc:picChg>
        <pc:picChg chg="add del mod">
          <ac:chgData name="Pasha Pashkovskyi" userId="20422de7db99e755" providerId="LiveId" clId="{457681C9-DFC7-41A8-8677-7F179AB10495}" dt="2021-04-29T09:34:35.173" v="651"/>
          <ac:picMkLst>
            <pc:docMk/>
            <pc:sldMk cId="305585395" sldId="266"/>
            <ac:picMk id="1028" creationId="{3A24EBD8-FB7E-4762-9743-F2E50FC73C96}"/>
          </ac:picMkLst>
        </pc:picChg>
        <pc:picChg chg="add del mod">
          <ac:chgData name="Pasha Pashkovskyi" userId="20422de7db99e755" providerId="LiveId" clId="{457681C9-DFC7-41A8-8677-7F179AB10495}" dt="2021-04-29T09:34:58.947" v="660" actId="21"/>
          <ac:picMkLst>
            <pc:docMk/>
            <pc:sldMk cId="305585395" sldId="266"/>
            <ac:picMk id="1030" creationId="{9E9A440C-C4E3-4237-813E-B2E849CC2088}"/>
          </ac:picMkLst>
        </pc:picChg>
      </pc:sldChg>
      <pc:sldChg chg="addSp modSp new add">
        <pc:chgData name="Pasha Pashkovskyi" userId="20422de7db99e755" providerId="LiveId" clId="{457681C9-DFC7-41A8-8677-7F179AB10495}" dt="2021-04-29T09:43:34.408" v="712" actId="14100"/>
        <pc:sldMkLst>
          <pc:docMk/>
          <pc:sldMk cId="1463804510" sldId="267"/>
        </pc:sldMkLst>
        <pc:spChg chg="mod">
          <ac:chgData name="Pasha Pashkovskyi" userId="20422de7db99e755" providerId="LiveId" clId="{457681C9-DFC7-41A8-8677-7F179AB10495}" dt="2021-04-29T09:37:51.104" v="698" actId="20577"/>
          <ac:spMkLst>
            <pc:docMk/>
            <pc:sldMk cId="1463804510" sldId="267"/>
            <ac:spMk id="2" creationId="{9DD35183-256C-407C-8424-A2106FBF0D1C}"/>
          </ac:spMkLst>
        </pc:spChg>
        <pc:spChg chg="mod">
          <ac:chgData name="Pasha Pashkovskyi" userId="20422de7db99e755" providerId="LiveId" clId="{457681C9-DFC7-41A8-8677-7F179AB10495}" dt="2021-04-29T09:40:46.244" v="708" actId="9"/>
          <ac:spMkLst>
            <pc:docMk/>
            <pc:sldMk cId="1463804510" sldId="267"/>
            <ac:spMk id="3" creationId="{C487DB64-2770-411A-AD12-3D33F854ABA3}"/>
          </ac:spMkLst>
        </pc:spChg>
        <pc:picChg chg="add mod">
          <ac:chgData name="Pasha Pashkovskyi" userId="20422de7db99e755" providerId="LiveId" clId="{457681C9-DFC7-41A8-8677-7F179AB10495}" dt="2021-04-29T09:43:34.408" v="712" actId="14100"/>
          <ac:picMkLst>
            <pc:docMk/>
            <pc:sldMk cId="1463804510" sldId="267"/>
            <ac:picMk id="3074" creationId="{41781FDB-07A2-49EC-A26C-93F600E575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6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2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9488072-DE32-41CE-835A-85B81DA56D3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22056BE-2306-4FD0-9F5B-8FCB56BC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0B0D-5D00-47F7-94F7-63A644EF7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Zoom Video 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BABFE-3D4B-492E-953C-8A14E5850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Группа КН-31</a:t>
            </a:r>
          </a:p>
          <a:p>
            <a:pPr algn="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Пашковский Павел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203E-A748-4E6B-8B72-4E3E0129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Питання з безпекою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B44F-780B-4A21-BB45-AD852DC9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липні 2019 року дослідник безпеки Джонатан Лейтшух розкрив </a:t>
            </a:r>
            <a:r>
              <a:rPr lang="en-US" dirty="0"/>
              <a:t>zero-day, </a:t>
            </a:r>
            <a:r>
              <a:rPr lang="ru-RU" dirty="0"/>
              <a:t>яка дозволяє будь-якому веб-сайту примусово приєднувати користувача </a:t>
            </a:r>
            <a:r>
              <a:rPr lang="en-US" dirty="0"/>
              <a:t>macOS </a:t>
            </a:r>
            <a:r>
              <a:rPr lang="ru-RU" dirty="0"/>
              <a:t>до виклику </a:t>
            </a:r>
            <a:r>
              <a:rPr lang="en-US" dirty="0"/>
              <a:t>Zoom </a:t>
            </a:r>
            <a:r>
              <a:rPr lang="ru-RU" dirty="0"/>
              <a:t>з активованою відеокамерою без дозволу користувача.Після спроби видалення клієнта </a:t>
            </a:r>
            <a:r>
              <a:rPr lang="en-US" dirty="0"/>
              <a:t>Zoom </a:t>
            </a:r>
            <a:r>
              <a:rPr lang="ru-RU" dirty="0"/>
              <a:t>в </a:t>
            </a:r>
            <a:r>
              <a:rPr lang="en-US" dirty="0"/>
              <a:t>macOS </a:t>
            </a:r>
            <a:r>
              <a:rPr lang="ru-RU" dirty="0"/>
              <a:t>програмне забезпечення буде автоматично переустановлюватися в фоновому режимі, використовуючи прихований веб-сервер, який ставив на комп'ютері під час першої установки і який залишається активним після спроби видалення клієнта. </a:t>
            </a:r>
            <a:r>
              <a:rPr lang="en-US" dirty="0"/>
              <a:t>Zoom </a:t>
            </a:r>
            <a:r>
              <a:rPr lang="ru-RU" dirty="0"/>
              <a:t>оперативно закрив цю уразливість.4 квітня 2020 року </a:t>
            </a:r>
            <a:r>
              <a:rPr lang="en-US" dirty="0"/>
              <a:t>The Washington Post </a:t>
            </a:r>
            <a:r>
              <a:rPr lang="ru-RU" dirty="0"/>
              <a:t>повідомив про витік у відкритий доступ тисячі записів відеодзвінків.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C90F-9964-455C-B07D-F210E48B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майбутнє </a:t>
            </a:r>
            <a:r>
              <a:rPr lang="en-US" dirty="0"/>
              <a:t>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CAF7-1B41-4F39-8000-54B7B26F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  Організації припускають, що використання сервісів відеоконференцій залишиться на досить високому рівні після пандемії в порівнянні з 2019 го. Пандемія </a:t>
            </a:r>
            <a:r>
              <a:rPr lang="en-US" dirty="0"/>
              <a:t>COVID-19 </a:t>
            </a:r>
            <a:r>
              <a:rPr lang="ru-RU" dirty="0"/>
              <a:t>зробила віддалену роботу необхідністю, проте ця тенденція збережеться. Деякі співробітники повернуться в офіс після пандемії, але більша частина з них буде як і раніше працювати віртуально в складі віддалених або гібридних колективів.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CD0C-21E6-486C-A717-AE264555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Подальший розвиток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31F4-E0ED-40CC-A256-818B7DB8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Вплив пандемії COVID-19 виявилося величезним. Світ змінився, і персонал вийшов за межі офісу. Висновки зі звіту свідчать про те, що люди продовжать працювати разом, щоб подолати будь-які перешкоди на своєму шляху, а технології продовжать відігравати важливу роль при визначенні подальших кроків.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BE73-D108-46CF-AB23-45E1C2F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Як пандемія зробила софт для бізнесу відомим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2AA-F45B-49BE-9508-E353339D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2000" dirty="0"/>
              <a:t>Пандемія </a:t>
            </a:r>
            <a:r>
              <a:rPr lang="en-US" sz="2000" dirty="0"/>
              <a:t>COVID-19, </a:t>
            </a:r>
            <a:r>
              <a:rPr lang="ru-RU" sz="2000" dirty="0"/>
              <a:t>яка спровокувала глобальну кризу в сфері охорони здоров'я і економічну рецесію, змусила всіх нас шукати нові способи виконання обов'язків, щоб забезпечити безпеку суспільства. Багато віддали перевагу технологіям спільної роботи з метою забезпечення безперервності - відеозв'язок раптово стала єдиним способом комунікації з суспільством, який дозволив нам продовжити працювати і вчитися в цифровому середовищі.</a:t>
            </a:r>
            <a:endParaRPr lang="en-US" sz="2000" dirty="0"/>
          </a:p>
        </p:txBody>
      </p:sp>
      <p:pic>
        <p:nvPicPr>
          <p:cNvPr id="7" name="Picture 6" descr="https://blog.zoom.us/wp-content/uploads/2021/03/iStock-1284041267-1.jpg">
            <a:extLst>
              <a:ext uri="{FF2B5EF4-FFF2-40B4-BE49-F238E27FC236}">
                <a16:creationId xmlns:a16="http://schemas.microsoft.com/office/drawing/2014/main" id="{58BBF6CD-D738-4FFD-9881-5D46BC15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680"/>
            <a:ext cx="5633187" cy="37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B07-4330-4882-BBB6-075CBB5F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 створення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FEB6-F51D-4994-915D-17D3E78D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60000"/>
              </a:spcBef>
              <a:buNone/>
            </a:pPr>
            <a:endParaRPr lang="ru-RU" sz="3200" dirty="0"/>
          </a:p>
          <a:p>
            <a:pPr marL="0" indent="0">
              <a:spcBef>
                <a:spcPts val="60000"/>
              </a:spcBef>
              <a:buNone/>
            </a:pPr>
            <a:r>
              <a:rPr lang="en-US" sz="3200" dirty="0"/>
              <a:t>Zoom </a:t>
            </a:r>
            <a:r>
              <a:rPr lang="ru-RU" sz="3200" dirty="0"/>
              <a:t>була заснована в 2011 році Еріком Юанем, колишнім віце-президентом </a:t>
            </a:r>
            <a:r>
              <a:rPr lang="en-US" sz="3200" dirty="0"/>
              <a:t>Cisco WebEx. </a:t>
            </a:r>
            <a:r>
              <a:rPr lang="ru-RU" sz="3200" dirty="0"/>
              <a:t>Він покинув </a:t>
            </a:r>
            <a:r>
              <a:rPr lang="en-US" sz="3200" dirty="0"/>
              <a:t>Cisco </a:t>
            </a:r>
            <a:r>
              <a:rPr lang="ru-RU" sz="3200" dirty="0"/>
              <a:t>в квітні 2011 року з 40 інженерами для запуску нової компанії </a:t>
            </a:r>
            <a:r>
              <a:rPr lang="en-US" sz="3200" dirty="0" err="1"/>
              <a:t>Saasbee</a:t>
            </a:r>
            <a:r>
              <a:rPr lang="en-US" sz="3200" dirty="0"/>
              <a:t>, Inc.</a:t>
            </a:r>
            <a:endParaRPr lang="en-US" dirty="0"/>
          </a:p>
        </p:txBody>
      </p:sp>
      <p:pic>
        <p:nvPicPr>
          <p:cNvPr id="2050" name="Picture 2" descr="http://t1.gstatic.com/licensed-image?q=tbn:ANd9GcSNfAwrzut5P30DlKqfAX1FhTQxxRh0FIAHvHZJ5RjkFURVGv5TJPvu5uEuE6ZN">
            <a:extLst>
              <a:ext uri="{FF2B5EF4-FFF2-40B4-BE49-F238E27FC236}">
                <a16:creationId xmlns:a16="http://schemas.microsoft.com/office/drawing/2014/main" id="{290CFFAD-2CBB-4F1B-99EA-53F5BB4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3" y="2011680"/>
            <a:ext cx="5488754" cy="35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8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5183-256C-407C-8424-A2106FBF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Перші кроки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DB64-2770-411A-AD12-3D33F854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ru-RU" sz="2400" dirty="0"/>
              <a:t>Компанія зазнавала труднощів із залученням інвестицій, оскільки інвестори вважали, що ринок відеоконференцій вже насичений пропозиціями. У червні 2011 року </a:t>
            </a:r>
            <a:r>
              <a:rPr lang="en-US" sz="2400" dirty="0" err="1"/>
              <a:t>Saasbee</a:t>
            </a:r>
            <a:r>
              <a:rPr lang="en-US" sz="2400" dirty="0"/>
              <a:t>, Inc. </a:t>
            </a:r>
            <a:r>
              <a:rPr lang="ru-RU" sz="2400" dirty="0"/>
              <a:t>залучила $ 3 млн посівного фінансування від засновника </a:t>
            </a:r>
            <a:r>
              <a:rPr lang="en-US" sz="2400" dirty="0"/>
              <a:t>WebEx </a:t>
            </a:r>
            <a:r>
              <a:rPr lang="ru-RU" sz="2400" dirty="0"/>
              <a:t>Субра Іяр, Дена Шейнмана і декількох венчурних капіталістів.</a:t>
            </a:r>
            <a:endParaRPr lang="en-US" dirty="0"/>
          </a:p>
        </p:txBody>
      </p:sp>
      <p:pic>
        <p:nvPicPr>
          <p:cNvPr id="3074" name="Picture 2" descr="https://miro.medium.com/max/1445/1*I1jD_4I_m8b9BPz3E8pLVQ.png">
            <a:extLst>
              <a:ext uri="{FF2B5EF4-FFF2-40B4-BE49-F238E27FC236}">
                <a16:creationId xmlns:a16="http://schemas.microsoft.com/office/drawing/2014/main" id="{41781FDB-07A2-49EC-A26C-93F600E5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59" y="2011680"/>
            <a:ext cx="4892040" cy="365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0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E4EB-6163-4657-B23E-A4797F13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Zoom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96BC-B842-4002-817C-247EF086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Програма </a:t>
            </a:r>
            <a:r>
              <a:rPr lang="en-US" dirty="0"/>
              <a:t>Zoom </a:t>
            </a:r>
            <a:r>
              <a:rPr lang="ru-RU" dirty="0"/>
              <a:t>була запущена в січні 2013 року, і до травня 2013 роки кількість її користувачів досягла одного мільйона. Протягом першого року випуску </a:t>
            </a:r>
            <a:r>
              <a:rPr lang="en-US" dirty="0"/>
              <a:t>Zoom </a:t>
            </a:r>
            <a:r>
              <a:rPr lang="ru-RU" dirty="0"/>
              <a:t>встановив партнерські відносини з постачальниками програмного забезпечення для спільної роботи </a:t>
            </a:r>
            <a:r>
              <a:rPr lang="en-US" dirty="0"/>
              <a:t>B2B.</a:t>
            </a:r>
            <a:r>
              <a:rPr lang="ru-RU" dirty="0"/>
              <a:t>До кінця року </a:t>
            </a:r>
            <a:r>
              <a:rPr lang="en-US" dirty="0"/>
              <a:t>Zoom </a:t>
            </a:r>
            <a:r>
              <a:rPr lang="ru-RU" dirty="0"/>
              <a:t>вдалося інтегрувати своє програмне забезпечення в </a:t>
            </a:r>
            <a:r>
              <a:rPr lang="en-US" dirty="0" err="1"/>
              <a:t>InterviewStream</a:t>
            </a:r>
            <a:r>
              <a:rPr lang="en-US" dirty="0"/>
              <a:t>, </a:t>
            </a:r>
            <a:r>
              <a:rPr lang="ru-RU" dirty="0"/>
              <a:t>компанію, яка надає можливість віддаленого відео-інтерв'ю для роботодавців. </a:t>
            </a:r>
            <a:r>
              <a:rPr lang="en-US" dirty="0" err="1"/>
              <a:t>InterviewStream</a:t>
            </a:r>
            <a:r>
              <a:rPr lang="en-US" dirty="0"/>
              <a:t> </a:t>
            </a:r>
            <a:r>
              <a:rPr lang="ru-RU" dirty="0"/>
              <a:t>розширив можливості відео-інтерв'ю, використовуючи відео-сервіси </a:t>
            </a:r>
            <a:r>
              <a:rPr lang="en-US" dirty="0"/>
              <a:t>Zoom.</a:t>
            </a:r>
          </a:p>
        </p:txBody>
      </p:sp>
    </p:spTree>
    <p:extLst>
      <p:ext uri="{BB962C8B-B14F-4D97-AF65-F5344CB8AC3E}">
        <p14:creationId xmlns:p14="http://schemas.microsoft.com/office/powerpoint/2010/main" val="179758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7349-59D8-4C19-8173-AD0F348C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Простота у використанні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11A2-7B87-4BC0-A0BB-8D87BB7A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3 жовтня 2013 року </a:t>
            </a:r>
            <a:r>
              <a:rPr lang="en-US" dirty="0"/>
              <a:t>Geek Magazine </a:t>
            </a:r>
            <a:r>
              <a:rPr lang="ru-RU" dirty="0"/>
              <a:t>опублікував збірку альтернатив сервісу </a:t>
            </a:r>
            <a:r>
              <a:rPr lang="en-US" dirty="0"/>
              <a:t>FaceTime </a:t>
            </a:r>
            <a:r>
              <a:rPr lang="ru-RU" dirty="0"/>
              <a:t>для </a:t>
            </a:r>
            <a:r>
              <a:rPr lang="en-US" dirty="0"/>
              <a:t>Android, </a:t>
            </a:r>
            <a:r>
              <a:rPr lang="ru-RU" dirty="0"/>
              <a:t>в який був включений сервіс </a:t>
            </a:r>
            <a:r>
              <a:rPr lang="en-US" dirty="0"/>
              <a:t>Zoom, </a:t>
            </a:r>
            <a:r>
              <a:rPr lang="ru-RU" dirty="0"/>
              <a:t>заявивши, що «хоча </a:t>
            </a:r>
            <a:r>
              <a:rPr lang="en-US" dirty="0"/>
              <a:t>Zoom </a:t>
            </a:r>
            <a:r>
              <a:rPr lang="ru-RU" dirty="0"/>
              <a:t>був створений для професійної конференц-зв'язку, його дійсно легко використовувати для особистої діяльності». </a:t>
            </a:r>
            <a:r>
              <a:rPr lang="en-US" dirty="0" err="1"/>
              <a:t>SheKnows</a:t>
            </a:r>
            <a:r>
              <a:rPr lang="en-US" dirty="0"/>
              <a:t>, </a:t>
            </a:r>
            <a:r>
              <a:rPr lang="ru-RU" dirty="0"/>
              <a:t>жіночий розважальний веб-сайт, сказав, що «</a:t>
            </a:r>
            <a:r>
              <a:rPr lang="en-US" dirty="0"/>
              <a:t>Zoom </a:t>
            </a:r>
            <a:r>
              <a:rPr lang="ru-RU" dirty="0"/>
              <a:t>допомагає молодим підприємствам досягти рівня спілкування, зазвичай призначеного для великих, усталених компаній». Також, вважаючи програмне забезпечення корисним для «клієнтів, друзів або сім'ї, у яких немає </a:t>
            </a:r>
            <a:r>
              <a:rPr lang="en-US" dirty="0"/>
              <a:t>Skype </a:t>
            </a:r>
            <a:r>
              <a:rPr lang="ru-RU" dirty="0"/>
              <a:t>або </a:t>
            </a:r>
            <a:r>
              <a:rPr lang="en-US" dirty="0"/>
              <a:t>Google+», </a:t>
            </a:r>
            <a:r>
              <a:rPr lang="ru-RU" dirty="0"/>
              <a:t>завдяки можливості приєднатися до наради без реєстрації облікових записів.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1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9466-C6CE-40F5-A162-B7216C8C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Ріст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FA4F-9EA2-425C-9FB1-F7A9B3FD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ru-RU" dirty="0"/>
              <a:t>У червні 2014 роки кількість учасників </a:t>
            </a:r>
            <a:r>
              <a:rPr lang="en-US" dirty="0"/>
              <a:t>Zoom </a:t>
            </a:r>
            <a:r>
              <a:rPr lang="ru-RU" dirty="0"/>
              <a:t>зросла до 10 мільйонів. Станом на лютий 2015 року кількість учасників, які використовують головний продукт </a:t>
            </a:r>
            <a:r>
              <a:rPr lang="en-US" dirty="0"/>
              <a:t>Zoom Video Communication - Zoom Meetings - </a:t>
            </a:r>
            <a:r>
              <a:rPr lang="ru-RU" dirty="0"/>
              <a:t>досягло 40 мільйонів чоловік, на які підписалися 65 000 організацій. На додаток до цього компанія перевищила 1 мільярд хвилин загальних зборів протягом усього терміну служби.</a:t>
            </a:r>
            <a:endParaRPr lang="en-US" dirty="0"/>
          </a:p>
        </p:txBody>
      </p:sp>
      <p:pic>
        <p:nvPicPr>
          <p:cNvPr id="5122" name="Picture 2" descr="https://blog.zoom.us/wp-content/uploads/2020/09/meetings-vs-webinars.jpg">
            <a:extLst>
              <a:ext uri="{FF2B5EF4-FFF2-40B4-BE49-F238E27FC236}">
                <a16:creationId xmlns:a16="http://schemas.microsoft.com/office/drawing/2014/main" id="{16870B12-4D5F-4182-8D36-6E6994BD5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59" y="2011680"/>
            <a:ext cx="5868416" cy="33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21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DC99-43B8-4932-A92E-766F15FF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ВИхІд на </a:t>
            </a:r>
            <a:r>
              <a:rPr lang="de-DE" dirty="0"/>
              <a:t>IPO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1D49-AD14-4EF2-BD4B-C022EE30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ru-RU" dirty="0"/>
              <a:t>У березні 2019 року </a:t>
            </a:r>
            <a:r>
              <a:rPr lang="en-US" dirty="0"/>
              <a:t>Zoom </a:t>
            </a:r>
            <a:r>
              <a:rPr lang="ru-RU" dirty="0"/>
              <a:t>подала заявку на публічне розміщення на </a:t>
            </a:r>
            <a:r>
              <a:rPr lang="en-US" dirty="0"/>
              <a:t>NASDAQ </a:t>
            </a:r>
            <a:r>
              <a:rPr lang="ru-RU" dirty="0"/>
              <a:t>а 18 квітня 2019 року компанія стала публічною, її акції виросли більш ніж на 72%, а первинне публічне розміщення акцій склало 36 доларів. До кінця </a:t>
            </a:r>
            <a:r>
              <a:rPr lang="en-US" dirty="0"/>
              <a:t>IPO </a:t>
            </a:r>
            <a:r>
              <a:rPr lang="ru-RU" dirty="0"/>
              <a:t>компанія була оцінена в трохи менше 16 мільярдів доларів.</a:t>
            </a:r>
            <a:endParaRPr lang="en-US" dirty="0"/>
          </a:p>
        </p:txBody>
      </p:sp>
      <p:pic>
        <p:nvPicPr>
          <p:cNvPr id="4098" name="Picture 2" descr="https://eimg.pravda.com/images/doc/8/b/8b3b377-zoom-ipo.jpeg">
            <a:extLst>
              <a:ext uri="{FF2B5EF4-FFF2-40B4-BE49-F238E27FC236}">
                <a16:creationId xmlns:a16="http://schemas.microsoft.com/office/drawing/2014/main" id="{A05A3CF9-0299-48DA-BB67-F1E30E88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68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0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9813-AE6D-4A54-874E-C641F726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Найпопулярніша програма пандемії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0F6D-C0C0-46E2-9F31-E599BA23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початку квітня 2020 роки кількість щоденних користувачів </a:t>
            </a:r>
            <a:r>
              <a:rPr lang="en-US" dirty="0"/>
              <a:t>Zoom </a:t>
            </a:r>
            <a:r>
              <a:rPr lang="ru-RU" dirty="0"/>
              <a:t>зросла до 200 млн. Чоловік, в порівнянні з 10 млн. В грудні 2019 року. Зростання пов'язане з введенням карантинних заходів у багатьох країнах світу через пандемію </a:t>
            </a:r>
            <a:r>
              <a:rPr lang="en-US" dirty="0"/>
              <a:t>COVID-19.</a:t>
            </a:r>
          </a:p>
        </p:txBody>
      </p:sp>
      <p:pic>
        <p:nvPicPr>
          <p:cNvPr id="6146" name="Picture 2" descr="https://seo-ua.pro/wp-content/uploads/2020/03/monitor-moderncomm_2f6782a.png">
            <a:extLst>
              <a:ext uri="{FF2B5EF4-FFF2-40B4-BE49-F238E27FC236}">
                <a16:creationId xmlns:a16="http://schemas.microsoft.com/office/drawing/2014/main" id="{E726A196-A7C1-404B-80A4-8366E1E0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26" y="3415164"/>
            <a:ext cx="4101465" cy="344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7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</TotalTime>
  <Words>628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Banded</vt:lpstr>
      <vt:lpstr>Zoom Video Communications</vt:lpstr>
      <vt:lpstr>Як пандемія зробила софт для бізнесу відомим</vt:lpstr>
      <vt:lpstr>Історія створення</vt:lpstr>
      <vt:lpstr>Перші кроки</vt:lpstr>
      <vt:lpstr>Zoom</vt:lpstr>
      <vt:lpstr>Простота у використанні</vt:lpstr>
      <vt:lpstr>Ріст</vt:lpstr>
      <vt:lpstr>ВИхІд на IPO</vt:lpstr>
      <vt:lpstr>Найпопулярніша програма пандемії</vt:lpstr>
      <vt:lpstr>Питання з безпекою</vt:lpstr>
      <vt:lpstr>майбутнє Zoom</vt:lpstr>
      <vt:lpstr>Подальший розвиток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Video Communications</dc:title>
  <dc:creator>Pasha Pashkovskyi</dc:creator>
  <cp:lastModifiedBy>Pasha Pashkovskyi</cp:lastModifiedBy>
  <cp:revision>4</cp:revision>
  <dcterms:created xsi:type="dcterms:W3CDTF">2021-04-28T16:34:54Z</dcterms:created>
  <dcterms:modified xsi:type="dcterms:W3CDTF">2021-04-29T09:55:55Z</dcterms:modified>
</cp:coreProperties>
</file>