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275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9355" autoAdjust="0"/>
  </p:normalViewPr>
  <p:slideViewPr>
    <p:cSldViewPr>
      <p:cViewPr varScale="1">
        <p:scale>
          <a:sx n="63" d="100"/>
          <a:sy n="63" d="100"/>
        </p:scale>
        <p:origin x="1290" y="5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EB2441-6E1B-0C46-A084-F5418D44060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87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_dip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数字图像处理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第</a:t>
            </a:r>
            <a:r>
              <a:rPr lang="zh-CN" altLang="en-US" dirty="0"/>
              <a:t>五</a:t>
            </a:r>
            <a:r>
              <a:rPr lang="zh-CN" altLang="en-US" dirty="0" smtClean="0"/>
              <a:t>次</a:t>
            </a:r>
            <a:r>
              <a:rPr lang="zh-CN" altLang="en-US" dirty="0" smtClean="0"/>
              <a:t>编程作业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sz="3200" dirty="0" smtClean="0"/>
              <a:t>2019-04-30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编程作业任务</a:t>
            </a:r>
            <a:r>
              <a:rPr lang="en-US" altLang="zh-CN" sz="2400" dirty="0" smtClean="0"/>
              <a:t> – </a:t>
            </a:r>
            <a:r>
              <a:rPr lang="zh-CN" altLang="en-US" sz="2400" dirty="0" smtClean="0"/>
              <a:t>复现书上以下结果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二值形态学：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图</a:t>
            </a:r>
            <a:r>
              <a:rPr lang="en-US" altLang="zh-CN" sz="1800" dirty="0" smtClean="0"/>
              <a:t>9.29</a:t>
            </a:r>
            <a:r>
              <a:rPr lang="zh-CN" altLang="en-US" sz="1800" dirty="0" smtClean="0"/>
              <a:t>， 图</a:t>
            </a:r>
            <a:r>
              <a:rPr lang="en-US" altLang="zh-CN" sz="1800" dirty="0" smtClean="0"/>
              <a:t>9.31</a:t>
            </a:r>
            <a:r>
              <a:rPr lang="zh-CN" altLang="en-US" sz="1800" dirty="0" smtClean="0"/>
              <a:t>，图</a:t>
            </a:r>
            <a:r>
              <a:rPr lang="en-US" altLang="zh-CN" sz="1800" dirty="0" smtClean="0"/>
              <a:t>9.32</a:t>
            </a:r>
          </a:p>
          <a:p>
            <a:pPr lvl="1"/>
            <a:r>
              <a:rPr lang="zh-CN" altLang="en-US" sz="2000" dirty="0" smtClean="0"/>
              <a:t>灰度级形态学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图</a:t>
            </a:r>
            <a:r>
              <a:rPr lang="en-US" altLang="zh-CN" sz="1800" dirty="0" smtClean="0"/>
              <a:t>9.40</a:t>
            </a:r>
            <a:r>
              <a:rPr lang="zh-CN" altLang="en-US" sz="1800" dirty="0" smtClean="0"/>
              <a:t>，图</a:t>
            </a:r>
            <a:r>
              <a:rPr lang="en-US" altLang="zh-CN" sz="1800" dirty="0" smtClean="0"/>
              <a:t>9.41</a:t>
            </a:r>
            <a:r>
              <a:rPr lang="zh-CN" altLang="en-US" sz="1800" dirty="0" smtClean="0"/>
              <a:t>，图</a:t>
            </a:r>
            <a:r>
              <a:rPr lang="en-US" altLang="zh-CN" sz="1800" dirty="0" smtClean="0"/>
              <a:t>9.43</a:t>
            </a:r>
          </a:p>
          <a:p>
            <a:pPr lvl="1"/>
            <a:endParaRPr lang="en-US" altLang="zh-CN" sz="20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日晚上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要求：提交代码实现和实验报告，打包并压缩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命名规则：第五次编程作业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学号</a:t>
            </a:r>
            <a:r>
              <a:rPr lang="en-US" altLang="zh-CN" sz="2000" dirty="0" smtClean="0"/>
              <a:t>_</a:t>
            </a:r>
            <a:r>
              <a:rPr lang="zh-CN" altLang="en-US" sz="2000" dirty="0" smtClean="0"/>
              <a:t>姓名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发到邮箱 </a:t>
            </a:r>
            <a:r>
              <a:rPr lang="en-US" altLang="zh-CN" sz="2000" dirty="0" smtClean="0">
                <a:hlinkClick r:id="rId2"/>
              </a:rPr>
              <a:t>ustc_dip@163.com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每迟交一天，本次实验分数多乘以一次</a:t>
            </a:r>
            <a:r>
              <a:rPr lang="en-US" altLang="zh-CN" sz="2000" dirty="0" smtClean="0"/>
              <a:t>0.98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二值形态学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文本图像的二值形态学处理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长字符提取：图</a:t>
            </a:r>
            <a:r>
              <a:rPr lang="en-US" altLang="zh-CN" sz="2200" dirty="0" smtClean="0"/>
              <a:t>9.29</a:t>
            </a:r>
          </a:p>
          <a:p>
            <a:pPr lvl="1"/>
            <a:r>
              <a:rPr lang="zh-CN" altLang="en-US" sz="2200" dirty="0" smtClean="0"/>
              <a:t>空洞填充：图</a:t>
            </a:r>
            <a:r>
              <a:rPr lang="en-US" altLang="zh-CN" sz="2200" dirty="0" smtClean="0"/>
              <a:t>9.31</a:t>
            </a:r>
          </a:p>
          <a:p>
            <a:pPr lvl="1"/>
            <a:r>
              <a:rPr lang="zh-CN" altLang="en-US" sz="2200" dirty="0" smtClean="0"/>
              <a:t>边界清除：图</a:t>
            </a:r>
            <a:r>
              <a:rPr lang="en-US" altLang="zh-CN" sz="2200" dirty="0" smtClean="0"/>
              <a:t>9.32</a:t>
            </a:r>
            <a:endParaRPr lang="en-US" altLang="zh-CN" sz="2200" dirty="0" smtClean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4" b="50972"/>
          <a:stretch/>
        </p:blipFill>
        <p:spPr bwMode="auto">
          <a:xfrm>
            <a:off x="1223628" y="3062544"/>
            <a:ext cx="3300694" cy="152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2" t="48728"/>
          <a:stretch/>
        </p:blipFill>
        <p:spPr bwMode="auto">
          <a:xfrm>
            <a:off x="4948396" y="3032956"/>
            <a:ext cx="3332015" cy="159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4" t="49042"/>
          <a:stretch/>
        </p:blipFill>
        <p:spPr bwMode="auto">
          <a:xfrm>
            <a:off x="1212991" y="4951617"/>
            <a:ext cx="3346882" cy="154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4948395" y="4966634"/>
            <a:ext cx="3332016" cy="15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434402" y="4545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7524" y="4546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长字符提取结果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89145" y="6477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空洞填充结果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29573" y="64610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边界清除结果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571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灰度形态学</a:t>
            </a:r>
            <a:r>
              <a:rPr lang="en-US" altLang="zh-CN" dirty="0" smtClean="0"/>
              <a:t>-I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使用顶帽变换纠正阴影，并进行图像分割：图</a:t>
            </a:r>
            <a:r>
              <a:rPr lang="en-US" altLang="zh-CN" sz="2400" dirty="0" smtClean="0"/>
              <a:t>9.40</a:t>
            </a:r>
          </a:p>
          <a:p>
            <a:pPr lvl="1"/>
            <a:r>
              <a:rPr lang="zh-CN" altLang="en-US" sz="2200" dirty="0"/>
              <a:t>可</a:t>
            </a:r>
            <a:r>
              <a:rPr lang="zh-CN" altLang="en-US" sz="2200" dirty="0" smtClean="0"/>
              <a:t>调用</a:t>
            </a:r>
            <a:r>
              <a:rPr lang="en-US" altLang="zh-CN" sz="2200" dirty="0" err="1" smtClean="0"/>
              <a:t>matlab</a:t>
            </a:r>
            <a:r>
              <a:rPr lang="zh-CN" altLang="en-US" sz="2200" dirty="0" smtClean="0"/>
              <a:t>函数 </a:t>
            </a:r>
            <a:r>
              <a:rPr lang="en-US" altLang="zh-CN" sz="2200" dirty="0" smtClean="0"/>
              <a:t>im2bw() </a:t>
            </a:r>
            <a:r>
              <a:rPr lang="zh-CN" altLang="en-US" sz="2200" dirty="0" smtClean="0"/>
              <a:t>对纠正阴影后的图像进行阈值分割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9E6E9-16BB-4D46-A8D6-97CC594B8C57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85" y="2645850"/>
            <a:ext cx="6055539" cy="401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2002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粒度测定：图</a:t>
            </a:r>
            <a:r>
              <a:rPr lang="en-US" altLang="zh-CN" sz="2400" dirty="0" smtClean="0"/>
              <a:t>9.41</a:t>
            </a:r>
          </a:p>
          <a:p>
            <a:pPr lvl="1"/>
            <a:r>
              <a:rPr lang="zh-CN" altLang="en-US" sz="2200" dirty="0" smtClean="0"/>
              <a:t>自动检测图像中规则圆形颗粒尺寸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5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57277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3047730"/>
            <a:ext cx="32543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9429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灰度形态学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纹理分割：图</a:t>
            </a:r>
            <a:r>
              <a:rPr lang="en-US" altLang="zh-CN" sz="2400" dirty="0" smtClean="0"/>
              <a:t>9.43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6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24844"/>
            <a:ext cx="4428492" cy="439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0285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193</Words>
  <Application>Microsoft Office PowerPoint</Application>
  <PresentationFormat>全屏显示(4:3)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《数字图像处理》 第五次编程作业</vt:lpstr>
      <vt:lpstr>作业安排及提交时间</vt:lpstr>
      <vt:lpstr>二值形态学</vt:lpstr>
      <vt:lpstr>灰度形态学-I</vt:lpstr>
      <vt:lpstr>灰度形态学-II</vt:lpstr>
      <vt:lpstr>灰度形态学-II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Zhou</cp:lastModifiedBy>
  <cp:revision>3771</cp:revision>
  <dcterms:created xsi:type="dcterms:W3CDTF">2006-10-11T01:50:00Z</dcterms:created>
  <dcterms:modified xsi:type="dcterms:W3CDTF">2019-04-30T04:12:32Z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