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63" d="100"/>
          <a:sy n="63" d="100"/>
        </p:scale>
        <p:origin x="1290" y="5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次编程作业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 smtClean="0"/>
              <a:t>2019-05-09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编程作业任务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复现书上以下结果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霍夫变换：直线检测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图</a:t>
            </a:r>
            <a:r>
              <a:rPr lang="en-US" altLang="zh-CN" sz="1800" dirty="0" smtClean="0"/>
              <a:t>10.34</a:t>
            </a:r>
          </a:p>
          <a:p>
            <a:pPr lvl="1"/>
            <a:r>
              <a:rPr lang="zh-CN" altLang="en-US" sz="2000" dirty="0" smtClean="0"/>
              <a:t>阈值分割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基本的全局阈值处理：图</a:t>
            </a:r>
            <a:r>
              <a:rPr lang="en-US" altLang="zh-CN" sz="1800" dirty="0" smtClean="0"/>
              <a:t>10.38</a:t>
            </a:r>
          </a:p>
          <a:p>
            <a:pPr lvl="2"/>
            <a:r>
              <a:rPr lang="en-US" altLang="zh-CN" sz="1800" dirty="0" smtClean="0"/>
              <a:t>Otsu</a:t>
            </a:r>
            <a:r>
              <a:rPr lang="zh-CN" altLang="en-US" sz="1800" dirty="0" smtClean="0"/>
              <a:t>阈值分割：</a:t>
            </a:r>
            <a:r>
              <a:rPr lang="en-US" altLang="zh-CN" sz="1800" dirty="0" smtClean="0"/>
              <a:t>10.39</a:t>
            </a:r>
          </a:p>
          <a:p>
            <a:pPr lvl="2"/>
            <a:r>
              <a:rPr lang="zh-CN" altLang="en-US" sz="1800" dirty="0"/>
              <a:t>分块可变阈值分割：</a:t>
            </a:r>
            <a:r>
              <a:rPr lang="en-US" altLang="zh-CN" sz="1800" dirty="0"/>
              <a:t>10.46</a:t>
            </a:r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要求：提交代码实现和实验报告，打包并压缩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命名规则：第</a:t>
            </a:r>
            <a:r>
              <a:rPr lang="zh-CN" altLang="en-US" sz="2000" dirty="0"/>
              <a:t>六</a:t>
            </a:r>
            <a:r>
              <a:rPr lang="zh-CN" altLang="en-US" sz="2000" dirty="0" smtClean="0"/>
              <a:t>次编程作业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学号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姓名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发到邮箱 </a:t>
            </a:r>
            <a:r>
              <a:rPr lang="en-US" altLang="zh-CN" sz="2000" dirty="0" smtClean="0">
                <a:hlinkClick r:id="rId2"/>
              </a:rPr>
              <a:t>ustc_dip@163.com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每迟交一天，本次实验分数多乘以一次</a:t>
            </a:r>
            <a:r>
              <a:rPr lang="en-US" altLang="zh-CN" sz="2000" dirty="0" smtClean="0"/>
              <a:t>0.98</a:t>
            </a:r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102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第六次编程作业</vt:lpstr>
      <vt:lpstr>作业安排及提交时间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Zhou</cp:lastModifiedBy>
  <cp:revision>3775</cp:revision>
  <dcterms:created xsi:type="dcterms:W3CDTF">2006-10-11T01:50:00Z</dcterms:created>
  <dcterms:modified xsi:type="dcterms:W3CDTF">2019-05-09T08:10:59Z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