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6" r:id="rId4"/>
    <p:sldId id="2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qiang Wei" initials="GW" lastIdx="2" clrIdx="0">
    <p:extLst>
      <p:ext uri="{19B8F6BF-5375-455C-9EA6-DF929625EA0E}">
        <p15:presenceInfo xmlns:p15="http://schemas.microsoft.com/office/powerpoint/2012/main" userId="065f999c0c6927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54D28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309C68-CCBF-4C2C-898C-C911A0977F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361F-C929-4BA6-BC9E-955F33C04B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55B4A-1AAE-432C-94DB-EAB68CA8495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685CD-D01B-4124-9FE7-3203D904BD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B5FD-209D-4EDA-897B-6446DB3698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9731-F7BD-4E18-A976-C6B50DA76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3235-C58E-4886-A6DC-B4555A13B1F9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E60B-C4B2-4104-898E-3B3A339C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2CCF475-9DDE-41A0-84BF-61C055492E6A}"/>
              </a:ext>
            </a:extLst>
          </p:cNvPr>
          <p:cNvGrpSpPr/>
          <p:nvPr userDrawn="1"/>
        </p:nvGrpSpPr>
        <p:grpSpPr>
          <a:xfrm>
            <a:off x="0" y="6513835"/>
            <a:ext cx="9143999" cy="369332"/>
            <a:chOff x="0" y="6513835"/>
            <a:chExt cx="9143999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618154-AC20-483A-81F0-2EF88C52F798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9F133-907D-486C-913D-198D298F13D2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B6579D-B316-4683-82B2-D0071CE06274}"/>
                </a:ext>
              </a:extLst>
            </p:cNvPr>
            <p:cNvSpPr txBox="1"/>
            <p:nvPr/>
          </p:nvSpPr>
          <p:spPr>
            <a:xfrm>
              <a:off x="6365145" y="6513835"/>
              <a:ext cx="272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基 础 知 识   </a:t>
              </a:r>
              <a:r>
                <a:rPr lang="en-US" altLang="zh-CN" b="1" dirty="0">
                  <a:solidFill>
                    <a:schemeClr val="bg1"/>
                  </a:solidFill>
                </a:rPr>
                <a:t>·</a:t>
              </a:r>
              <a:r>
                <a:rPr lang="en-US" altLang="zh-CN" sz="1600" dirty="0">
                  <a:solidFill>
                    <a:schemeClr val="bg1"/>
                  </a:solidFill>
                </a:rPr>
                <a:t>   git </a:t>
              </a:r>
              <a:r>
                <a:rPr lang="zh-CN" altLang="en-US" sz="1600" dirty="0">
                  <a:solidFill>
                    <a:schemeClr val="bg1"/>
                  </a:solidFill>
                </a:rPr>
                <a:t>介 绍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5785D-4CEC-4DD3-BE94-41E6072D4EB8}"/>
              </a:ext>
            </a:extLst>
          </p:cNvPr>
          <p:cNvGrpSpPr/>
          <p:nvPr userDrawn="1"/>
        </p:nvGrpSpPr>
        <p:grpSpPr>
          <a:xfrm>
            <a:off x="1" y="6503709"/>
            <a:ext cx="9143999" cy="369332"/>
            <a:chOff x="0" y="6513835"/>
            <a:chExt cx="9143999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9E0270-06C2-4DCE-B9E0-B30F513FFBE9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FADDAE-04EA-4DE9-9EC4-8304850EFF85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D16E85-BA22-4EAA-ABFE-B547541CB4AC}"/>
                </a:ext>
              </a:extLst>
            </p:cNvPr>
            <p:cNvSpPr txBox="1"/>
            <p:nvPr/>
          </p:nvSpPr>
          <p:spPr>
            <a:xfrm>
              <a:off x="6365145" y="6513835"/>
              <a:ext cx="272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基 础 知 识   </a:t>
              </a:r>
              <a:r>
                <a:rPr lang="en-US" altLang="zh-CN" b="1" dirty="0">
                  <a:solidFill>
                    <a:schemeClr val="bg1"/>
                  </a:solidFill>
                </a:rPr>
                <a:t>·</a:t>
              </a:r>
              <a:r>
                <a:rPr lang="en-US" altLang="zh-CN" sz="1600" dirty="0">
                  <a:solidFill>
                    <a:schemeClr val="bg1"/>
                  </a:solidFill>
                </a:rPr>
                <a:t>   Git </a:t>
              </a:r>
              <a:r>
                <a:rPr lang="zh-CN" altLang="en-US" sz="1600" dirty="0">
                  <a:solidFill>
                    <a:schemeClr val="bg1"/>
                  </a:solidFill>
                </a:rPr>
                <a:t>介 绍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9202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07699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00867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8244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4557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938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27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2" y="1390651"/>
            <a:ext cx="8093868" cy="478631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buClr>
                <a:schemeClr val="accent1"/>
              </a:buClr>
              <a:defRPr sz="1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buClr>
                <a:schemeClr val="accent1"/>
              </a:buClr>
              <a:defRPr sz="135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buClr>
                <a:schemeClr val="accent1"/>
              </a:buClr>
              <a:defRPr sz="12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buClr>
                <a:schemeClr val="accent1"/>
              </a:buCl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922031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107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37368D-CF7A-409A-B612-38EA91F20787}"/>
              </a:ext>
            </a:extLst>
          </p:cNvPr>
          <p:cNvGrpSpPr/>
          <p:nvPr userDrawn="1"/>
        </p:nvGrpSpPr>
        <p:grpSpPr>
          <a:xfrm>
            <a:off x="0" y="6513835"/>
            <a:ext cx="9143999" cy="369332"/>
            <a:chOff x="0" y="6513835"/>
            <a:chExt cx="9143999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6AECE6-241D-44E9-BE5D-594792AE4E64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A68423-64E5-43F6-BF0C-F857B56846D4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5B5128-93B4-4D38-996A-06846087B051}"/>
                </a:ext>
              </a:extLst>
            </p:cNvPr>
            <p:cNvSpPr txBox="1"/>
            <p:nvPr/>
          </p:nvSpPr>
          <p:spPr>
            <a:xfrm>
              <a:off x="6365145" y="6513835"/>
              <a:ext cx="272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基 础 知 识   </a:t>
              </a:r>
              <a:r>
                <a:rPr lang="en-US" altLang="zh-CN" b="1" dirty="0">
                  <a:solidFill>
                    <a:schemeClr val="bg1"/>
                  </a:solidFill>
                </a:rPr>
                <a:t>·</a:t>
              </a:r>
              <a:r>
                <a:rPr lang="en-US" altLang="zh-CN" sz="1600" dirty="0">
                  <a:solidFill>
                    <a:schemeClr val="bg1"/>
                  </a:solidFill>
                </a:rPr>
                <a:t>   git </a:t>
              </a:r>
              <a:r>
                <a:rPr lang="zh-CN" altLang="en-US" sz="1600" dirty="0">
                  <a:solidFill>
                    <a:schemeClr val="bg1"/>
                  </a:solidFill>
                </a:rPr>
                <a:t>介 绍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EEB06-0B0A-44B5-A166-7D251AFE7B15}"/>
              </a:ext>
            </a:extLst>
          </p:cNvPr>
          <p:cNvGrpSpPr/>
          <p:nvPr userDrawn="1"/>
        </p:nvGrpSpPr>
        <p:grpSpPr>
          <a:xfrm>
            <a:off x="152400" y="6666235"/>
            <a:ext cx="9143999" cy="369332"/>
            <a:chOff x="0" y="6513835"/>
            <a:chExt cx="9143999" cy="36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4026A7-E9E3-41B1-9239-96DBAFB7AF16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95120D-D3EF-4103-B0E3-D4C9174EED70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DBD23C-0AA7-4CB8-A716-FA2383508E2D}"/>
                </a:ext>
              </a:extLst>
            </p:cNvPr>
            <p:cNvSpPr txBox="1"/>
            <p:nvPr/>
          </p:nvSpPr>
          <p:spPr>
            <a:xfrm>
              <a:off x="6365145" y="6513835"/>
              <a:ext cx="272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基 础 知 识   </a:t>
              </a:r>
              <a:r>
                <a:rPr lang="en-US" altLang="zh-CN" b="1" dirty="0">
                  <a:solidFill>
                    <a:schemeClr val="bg1"/>
                  </a:solidFill>
                </a:rPr>
                <a:t>·</a:t>
              </a:r>
              <a:r>
                <a:rPr lang="en-US" altLang="zh-CN" sz="1600" dirty="0">
                  <a:solidFill>
                    <a:schemeClr val="bg1"/>
                  </a:solidFill>
                </a:rPr>
                <a:t>   Git </a:t>
              </a:r>
              <a:r>
                <a:rPr lang="zh-CN" altLang="en-US" sz="1600" dirty="0">
                  <a:solidFill>
                    <a:schemeClr val="bg1"/>
                  </a:solidFill>
                </a:rPr>
                <a:t>介 绍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486264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3134324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96728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614738" y="65532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200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716305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97783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93699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674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35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409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5023C68-21E3-46DF-A6C7-6372FDEE35A8}"/>
              </a:ext>
            </a:extLst>
          </p:cNvPr>
          <p:cNvGrpSpPr/>
          <p:nvPr userDrawn="1"/>
        </p:nvGrpSpPr>
        <p:grpSpPr>
          <a:xfrm>
            <a:off x="0" y="6513835"/>
            <a:ext cx="9143999" cy="369332"/>
            <a:chOff x="0" y="6513835"/>
            <a:chExt cx="9143999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48B335-3070-40BC-A14C-BBB1212E7FCB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4D94-669A-46D3-9E9E-0B7DB6651A6A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DBE703-27B7-4132-B969-C02CED15113A}"/>
                </a:ext>
              </a:extLst>
            </p:cNvPr>
            <p:cNvSpPr txBox="1"/>
            <p:nvPr/>
          </p:nvSpPr>
          <p:spPr>
            <a:xfrm>
              <a:off x="6365145" y="6513835"/>
              <a:ext cx="272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基 础 知 识   </a:t>
              </a:r>
              <a:r>
                <a:rPr lang="en-US" altLang="zh-CN" b="1" dirty="0">
                  <a:solidFill>
                    <a:schemeClr val="bg1"/>
                  </a:solidFill>
                </a:rPr>
                <a:t>·</a:t>
              </a:r>
              <a:r>
                <a:rPr lang="en-US" altLang="zh-CN" sz="1600" dirty="0">
                  <a:solidFill>
                    <a:schemeClr val="bg1"/>
                  </a:solidFill>
                </a:rPr>
                <a:t>   git </a:t>
              </a:r>
              <a:r>
                <a:rPr lang="zh-CN" altLang="en-US" sz="1600" dirty="0">
                  <a:solidFill>
                    <a:schemeClr val="bg1"/>
                  </a:solidFill>
                </a:rPr>
                <a:t>介 绍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4F3646-A21E-459A-8FA8-3E5C8ABDC826}"/>
              </a:ext>
            </a:extLst>
          </p:cNvPr>
          <p:cNvGrpSpPr/>
          <p:nvPr userDrawn="1"/>
        </p:nvGrpSpPr>
        <p:grpSpPr>
          <a:xfrm>
            <a:off x="2771" y="6516601"/>
            <a:ext cx="9185105" cy="369332"/>
            <a:chOff x="0" y="6513835"/>
            <a:chExt cx="9185105" cy="36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C6D900-96FF-4931-A1D7-9918EA96EB5C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C345CE-508D-4400-A53D-885A4C67D2AD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FDB852-5B00-4D25-9062-CC0C8246D2C0}"/>
                </a:ext>
              </a:extLst>
            </p:cNvPr>
            <p:cNvSpPr txBox="1"/>
            <p:nvPr/>
          </p:nvSpPr>
          <p:spPr>
            <a:xfrm>
              <a:off x="5799516" y="6513835"/>
              <a:ext cx="3385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基 础 知 识   </a:t>
              </a:r>
              <a:r>
                <a:rPr lang="en-US" altLang="zh-CN" b="1" dirty="0">
                  <a:solidFill>
                    <a:schemeClr val="bg1"/>
                  </a:solidFill>
                </a:rPr>
                <a:t>·</a:t>
              </a:r>
              <a:r>
                <a:rPr lang="en-US" altLang="zh-CN" sz="1600" dirty="0">
                  <a:solidFill>
                    <a:schemeClr val="bg1"/>
                  </a:solidFill>
                </a:rPr>
                <a:t>   python</a:t>
              </a:r>
              <a:r>
                <a:rPr lang="zh-CN" altLang="en-US" sz="1600" dirty="0">
                  <a:solidFill>
                    <a:schemeClr val="bg1"/>
                  </a:solidFill>
                </a:rPr>
                <a:t>数据可视化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3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50" r:id="rId15"/>
    <p:sldLayoutId id="2147483654" r:id="rId1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ai_practice@163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799" y="990600"/>
            <a:ext cx="8145379" cy="1371600"/>
          </a:xfrm>
        </p:spPr>
        <p:txBody>
          <a:bodyPr/>
          <a:lstStyle/>
          <a:p>
            <a:r>
              <a:rPr lang="zh-CN" altLang="en-US" dirty="0"/>
              <a:t>人工智能实践 </a:t>
            </a:r>
            <a:r>
              <a:rPr lang="en-US" altLang="zh-CN" dirty="0"/>
              <a:t>- - python</a:t>
            </a:r>
            <a:r>
              <a:rPr lang="zh-CN" altLang="en-US" dirty="0"/>
              <a:t>数据可视化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C3F21A-96C4-41D2-941E-BDABE19DF439}"/>
              </a:ext>
            </a:extLst>
          </p:cNvPr>
          <p:cNvGrpSpPr/>
          <p:nvPr/>
        </p:nvGrpSpPr>
        <p:grpSpPr>
          <a:xfrm>
            <a:off x="0" y="6513835"/>
            <a:ext cx="9143999" cy="344164"/>
            <a:chOff x="0" y="6513835"/>
            <a:chExt cx="9143999" cy="344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58E3E4-7B04-4EB7-9184-87513576768A}"/>
                </a:ext>
              </a:extLst>
            </p:cNvPr>
            <p:cNvSpPr/>
            <p:nvPr/>
          </p:nvSpPr>
          <p:spPr bwMode="auto">
            <a:xfrm>
              <a:off x="0" y="6520101"/>
              <a:ext cx="9143999" cy="337898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0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黑体" charset="0"/>
                <a:cs typeface="黑体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AC7D96-2B01-4D28-81BB-4AD3FE29FA36}"/>
                </a:ext>
              </a:extLst>
            </p:cNvPr>
            <p:cNvSpPr txBox="1"/>
            <p:nvPr/>
          </p:nvSpPr>
          <p:spPr>
            <a:xfrm>
              <a:off x="419448" y="6513835"/>
              <a:ext cx="2105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人 工 智 能 实 践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50430A74-89DA-4557-9063-BFB4DBEC8AF8}"/>
              </a:ext>
            </a:extLst>
          </p:cNvPr>
          <p:cNvSpPr txBox="1">
            <a:spLocks/>
          </p:cNvSpPr>
          <p:nvPr/>
        </p:nvSpPr>
        <p:spPr bwMode="auto">
          <a:xfrm>
            <a:off x="7080377" y="5590287"/>
            <a:ext cx="2013285" cy="61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 algn="ctr"/>
            <a:r>
              <a:rPr lang="zh-CN" altLang="en-US" sz="2400" kern="0" dirty="0"/>
              <a:t>魏国强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BC7DA-641F-4F57-81B7-BF5541D9298B}"/>
              </a:ext>
            </a:extLst>
          </p:cNvPr>
          <p:cNvSpPr txBox="1"/>
          <p:nvPr/>
        </p:nvSpPr>
        <p:spPr>
          <a:xfrm>
            <a:off x="5827454" y="6498446"/>
            <a:ext cx="338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基 础 知 识   </a:t>
            </a:r>
            <a:r>
              <a:rPr lang="en-US" altLang="zh-CN" b="1" dirty="0">
                <a:solidFill>
                  <a:schemeClr val="bg1"/>
                </a:solidFill>
              </a:rPr>
              <a:t>·</a:t>
            </a:r>
            <a:r>
              <a:rPr lang="en-US" altLang="zh-CN" sz="1600" dirty="0">
                <a:solidFill>
                  <a:schemeClr val="bg1"/>
                </a:solidFill>
              </a:rPr>
              <a:t>   python</a:t>
            </a:r>
            <a:r>
              <a:rPr lang="zh-CN" altLang="en-US" sz="1600" dirty="0">
                <a:solidFill>
                  <a:schemeClr val="bg1"/>
                </a:solidFill>
              </a:rPr>
              <a:t>数据可视化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82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基础</a:t>
            </a:r>
            <a:endParaRPr lang="en-US" altLang="zh-CN" sz="2000" dirty="0"/>
          </a:p>
          <a:p>
            <a:pPr lvl="1"/>
            <a:r>
              <a:rPr lang="zh-CN" altLang="en-US" sz="1800" dirty="0"/>
              <a:t>可视化工具</a:t>
            </a:r>
            <a:endParaRPr lang="en-US" altLang="zh-CN" sz="1800" dirty="0"/>
          </a:p>
          <a:p>
            <a:pPr lvl="1"/>
            <a:r>
              <a:rPr lang="zh-CN" altLang="en-US" sz="1800" dirty="0"/>
              <a:t>安装相关</a:t>
            </a:r>
            <a:r>
              <a:rPr lang="en-US" altLang="zh-CN" sz="1800" dirty="0"/>
              <a:t>python</a:t>
            </a:r>
            <a:r>
              <a:rPr lang="zh-CN" altLang="en-US" sz="1800" dirty="0"/>
              <a:t>库</a:t>
            </a:r>
            <a:endParaRPr lang="en-US" altLang="zh-CN" sz="1800" dirty="0"/>
          </a:p>
          <a:p>
            <a:pPr lvl="1"/>
            <a:r>
              <a:rPr lang="zh-CN" altLang="en-US" sz="1800" dirty="0"/>
              <a:t>如何使用？</a:t>
            </a:r>
            <a:endParaRPr lang="en-US" altLang="zh-CN" sz="1800" dirty="0"/>
          </a:p>
          <a:p>
            <a:r>
              <a:rPr lang="zh-CN" altLang="en-US" sz="2000" dirty="0"/>
              <a:t>绘制基础图像</a:t>
            </a:r>
            <a:endParaRPr lang="en-US" altLang="zh-CN" sz="2000" dirty="0"/>
          </a:p>
          <a:p>
            <a:pPr lvl="1"/>
            <a:r>
              <a:rPr lang="zh-CN" altLang="en-US" sz="1800" dirty="0"/>
              <a:t>折线图 </a:t>
            </a:r>
            <a:r>
              <a:rPr lang="en-US" altLang="zh-CN" sz="1800" dirty="0"/>
              <a:t>/ ’</a:t>
            </a:r>
            <a:r>
              <a:rPr lang="zh-CN" altLang="en-US" sz="1800" dirty="0"/>
              <a:t>曲</a:t>
            </a:r>
            <a:r>
              <a:rPr lang="en-US" altLang="zh-CN" sz="1800" dirty="0"/>
              <a:t>’</a:t>
            </a:r>
            <a:r>
              <a:rPr lang="zh-CN" altLang="en-US" sz="1800" dirty="0"/>
              <a:t>线图</a:t>
            </a:r>
            <a:endParaRPr lang="en-US" altLang="zh-CN" sz="1800" dirty="0"/>
          </a:p>
          <a:p>
            <a:pPr lvl="1"/>
            <a:r>
              <a:rPr lang="zh-CN" altLang="en-US" sz="1800" dirty="0"/>
              <a:t>子图</a:t>
            </a:r>
            <a:endParaRPr lang="en-US" altLang="zh-CN" sz="1800" dirty="0"/>
          </a:p>
          <a:p>
            <a:pPr lvl="1"/>
            <a:r>
              <a:rPr lang="zh-CN" altLang="en-US" sz="1800" dirty="0"/>
              <a:t>散点图</a:t>
            </a:r>
            <a:endParaRPr lang="en-US" altLang="zh-CN" sz="1800" dirty="0"/>
          </a:p>
          <a:p>
            <a:pPr lvl="1"/>
            <a:r>
              <a:rPr lang="zh-CN" altLang="en-US" sz="1800" dirty="0"/>
              <a:t>条形图</a:t>
            </a:r>
            <a:endParaRPr lang="en-US" altLang="zh-CN" sz="1800" dirty="0"/>
          </a:p>
          <a:p>
            <a:pPr lvl="1"/>
            <a:r>
              <a:rPr lang="zh-CN" altLang="en-US" sz="1800" dirty="0"/>
              <a:t>饼状图</a:t>
            </a:r>
            <a:endParaRPr lang="en-US" altLang="zh-CN" sz="1800" dirty="0"/>
          </a:p>
          <a:p>
            <a:r>
              <a:rPr lang="zh-CN" altLang="en-US" sz="2000" dirty="0"/>
              <a:t>图像可视化</a:t>
            </a:r>
            <a:endParaRPr lang="en-US" altLang="zh-CN" sz="2000" dirty="0"/>
          </a:p>
          <a:p>
            <a:pPr lvl="1"/>
            <a:r>
              <a:rPr lang="zh-CN" altLang="en-US" sz="1800" dirty="0"/>
              <a:t>读取图片、显示图片</a:t>
            </a:r>
            <a:endParaRPr lang="en-US" altLang="zh-CN" sz="1800" dirty="0"/>
          </a:p>
          <a:p>
            <a:pPr lvl="1"/>
            <a:r>
              <a:rPr lang="zh-CN" altLang="en-US" sz="1800" dirty="0"/>
              <a:t>检测框</a:t>
            </a:r>
            <a:endParaRPr lang="en-US" altLang="zh-CN" sz="1800" dirty="0"/>
          </a:p>
          <a:p>
            <a:pPr lvl="1"/>
            <a:r>
              <a:rPr lang="en-US" altLang="zh-CN" sz="1800" dirty="0"/>
              <a:t>Mask</a:t>
            </a:r>
            <a:r>
              <a:rPr lang="zh-CN" altLang="en-US" sz="1800" dirty="0"/>
              <a:t>蒙版</a:t>
            </a:r>
            <a:endParaRPr lang="en-US" altLang="zh-CN" sz="1800" dirty="0"/>
          </a:p>
          <a:p>
            <a:pPr lvl="1"/>
            <a:r>
              <a:rPr lang="zh-CN" altLang="en-US" sz="1800" dirty="0"/>
              <a:t>关节点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marL="471487" lvl="1" indent="0">
              <a:buNone/>
            </a:pP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3126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</a:t>
            </a:r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ipynb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5038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ustc_ai_practice@163.com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邮件名称</a:t>
            </a:r>
            <a:endParaRPr lang="en-US" altLang="zh-CN" dirty="0"/>
          </a:p>
          <a:p>
            <a:pPr lvl="1"/>
            <a:r>
              <a:rPr lang="zh-CN" altLang="en-US" sz="2400" dirty="0"/>
              <a:t>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第几次课程作业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0214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-Deep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DeepBlue" id="{A61F68F3-0E6C-4EA4-B1E6-29A833CD64A8}" vid="{8102A5DC-8C51-49D5-B17E-FF8AB6D12D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USTC-DeepBlue</Template>
  <TotalTime>4037</TotalTime>
  <Words>146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Verdana</vt:lpstr>
      <vt:lpstr>Wingdings</vt:lpstr>
      <vt:lpstr>USTC-DeepBlue</vt:lpstr>
      <vt:lpstr>人工智能实践 - - python数据可视化</vt:lpstr>
      <vt:lpstr>本节内容</vt:lpstr>
      <vt:lpstr>作业</vt:lpstr>
      <vt:lpstr>作业提交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XT</dc:creator>
  <cp:lastModifiedBy>Guoqiang Wei</cp:lastModifiedBy>
  <cp:revision>494</cp:revision>
  <dcterms:created xsi:type="dcterms:W3CDTF">2018-08-05T08:04:54Z</dcterms:created>
  <dcterms:modified xsi:type="dcterms:W3CDTF">2019-03-26T01:57:52Z</dcterms:modified>
</cp:coreProperties>
</file>