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4" r:id="rId3"/>
    <p:sldId id="275" r:id="rId4"/>
    <p:sldId id="276" r:id="rId5"/>
    <p:sldId id="277" r:id="rId6"/>
    <p:sldId id="278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9pPr>
  </p:defaultTextStyle>
  <p:extLst>
    <p:ext uri="{521415D9-36F7-43E2-AB2F-B90AF26B5E84}">
      <p14:sectionLst xmlns:p14="http://schemas.microsoft.com/office/powerpoint/2010/main">
        <p14:section name="默认节" id="{2BA12937-4576-46E9-A5F1-44D83CB878C6}">
          <p14:sldIdLst>
            <p14:sldId id="256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2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eng" initials="CC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FF"/>
    <a:srgbClr val="0000FF"/>
    <a:srgbClr val="CCECFF"/>
    <a:srgbClr val="99CCFF"/>
    <a:srgbClr val="FFFF99"/>
    <a:srgbClr val="FFFF66"/>
    <a:srgbClr val="FBF385"/>
    <a:srgbClr val="EEA5FF"/>
    <a:srgbClr val="FF4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3" autoAdjust="0"/>
    <p:restoredTop sz="89355" autoAdjust="0"/>
  </p:normalViewPr>
  <p:slideViewPr>
    <p:cSldViewPr>
      <p:cViewPr varScale="1">
        <p:scale>
          <a:sx n="68" d="100"/>
          <a:sy n="68" d="100"/>
        </p:scale>
        <p:origin x="1204" y="43"/>
      </p:cViewPr>
      <p:guideLst>
        <p:guide orient="horz" pos="2154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8"/>
      </p:cViewPr>
      <p:guideLst>
        <p:guide orient="horz" pos="2872"/>
        <p:guide pos="216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76C343F1-3439-734F-85AA-BD8B399AF6A3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90187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04EB2441-6E1B-0C46-A084-F5418D440600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105722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bIns="45720"/>
          <a:lstStyle>
            <a:lvl1pPr algn="ctr"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zh-CN" altLang="en-US" sz="2000" dirty="0" smtClean="0"/>
            </a:lvl1pPr>
            <a:lvl2pPr>
              <a:defRPr lang="zh-CN" altLang="en-US" sz="1800" dirty="0" smtClean="0"/>
            </a:lvl2pPr>
            <a:lvl3pPr>
              <a:defRPr lang="zh-CN" altLang="en-US" sz="1600" dirty="0" smtClean="0"/>
            </a:lvl3pPr>
            <a:lvl4pPr>
              <a:defRPr lang="zh-CN" altLang="en-US" sz="1400" dirty="0" smtClean="0"/>
            </a:lvl4pPr>
            <a:lvl5pPr>
              <a:defRPr lang="zh-CN" altLang="en-US" sz="1400" dirty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66738" y="1119189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charset="0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605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94180" indent="-38735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94230" indent="-39878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514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30086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658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9230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ustc_dip@163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060848"/>
            <a:ext cx="7772400" cy="1371600"/>
          </a:xfrm>
        </p:spPr>
        <p:txBody>
          <a:bodyPr/>
          <a:lstStyle/>
          <a:p>
            <a:pPr algn="ctr"/>
            <a:r>
              <a:rPr lang="en-US" altLang="zh-CN" dirty="0" smtClean="0"/>
              <a:t>《</a:t>
            </a:r>
            <a:r>
              <a:rPr lang="zh-CN" altLang="en-US" dirty="0" smtClean="0"/>
              <a:t>数字图像处理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3897052"/>
            <a:ext cx="7010400" cy="1600200"/>
          </a:xfrm>
        </p:spPr>
        <p:txBody>
          <a:bodyPr/>
          <a:lstStyle/>
          <a:p>
            <a:pPr algn="ctr"/>
            <a:r>
              <a:rPr lang="en-US" altLang="zh-CN" sz="3200" smtClean="0"/>
              <a:t>2019-03-27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B4CD4-818E-4506-ADCF-541D87BB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作业安排及提交时间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7331D-3629-455E-BB8C-1E1BBD383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448" y="1412776"/>
            <a:ext cx="8001000" cy="4967287"/>
          </a:xfrm>
        </p:spPr>
        <p:txBody>
          <a:bodyPr/>
          <a:lstStyle/>
          <a:p>
            <a:r>
              <a:rPr lang="zh-CN" altLang="en-US" sz="2400" dirty="0" smtClean="0"/>
              <a:t>编程作业任务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逆滤波和维纳滤波</a:t>
            </a:r>
            <a:endParaRPr lang="en-US" altLang="zh-CN" sz="2200" dirty="0" smtClean="0"/>
          </a:p>
          <a:p>
            <a:pPr lvl="2"/>
            <a:r>
              <a:rPr lang="zh-CN" altLang="en-US" sz="2000" dirty="0" smtClean="0"/>
              <a:t>实现算法，重现课本图</a:t>
            </a:r>
            <a:r>
              <a:rPr lang="en-US" altLang="zh-CN" sz="2000" dirty="0" smtClean="0"/>
              <a:t>5.28</a:t>
            </a:r>
            <a:r>
              <a:rPr lang="zh-CN" altLang="en-US" sz="2000" dirty="0" smtClean="0"/>
              <a:t>和图</a:t>
            </a:r>
            <a:r>
              <a:rPr lang="en-US" altLang="zh-CN" sz="2000" dirty="0" smtClean="0"/>
              <a:t>5.29</a:t>
            </a:r>
            <a:r>
              <a:rPr lang="zh-CN" altLang="en-US" sz="2000" dirty="0" smtClean="0"/>
              <a:t>结果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 smtClean="0"/>
              <a:t>提交时间：</a:t>
            </a:r>
            <a:r>
              <a:rPr lang="en-US" altLang="zh-CN" sz="2400" dirty="0" smtClean="0"/>
              <a:t>2019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日晚上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点前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要求：</a:t>
            </a:r>
            <a:r>
              <a:rPr lang="zh-CN" altLang="en-US" sz="2200" dirty="0"/>
              <a:t>提交</a:t>
            </a:r>
            <a:r>
              <a:rPr lang="zh-CN" altLang="en-US" sz="2200" dirty="0" smtClean="0"/>
              <a:t>代码实现和实验报告，打包并压缩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命名规则：第三次编程作业</a:t>
            </a:r>
            <a:r>
              <a:rPr lang="en-US" altLang="zh-CN" sz="2200" dirty="0" smtClean="0"/>
              <a:t>_</a:t>
            </a:r>
            <a:r>
              <a:rPr lang="zh-CN" altLang="en-US" sz="2200" dirty="0"/>
              <a:t>学</a:t>
            </a:r>
            <a:r>
              <a:rPr lang="zh-CN" altLang="en-US" sz="2200" dirty="0" smtClean="0"/>
              <a:t>号</a:t>
            </a:r>
            <a:r>
              <a:rPr lang="en-US" altLang="zh-CN" sz="2200" dirty="0" smtClean="0"/>
              <a:t>_</a:t>
            </a:r>
            <a:r>
              <a:rPr lang="zh-CN" altLang="en-US" sz="2200" dirty="0" smtClean="0"/>
              <a:t>姓名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发到邮箱 </a:t>
            </a:r>
            <a:r>
              <a:rPr lang="en-US" altLang="zh-CN" sz="2200" dirty="0" smtClean="0">
                <a:hlinkClick r:id="rId2"/>
              </a:rPr>
              <a:t>ustc_dip@163.com</a:t>
            </a:r>
            <a:endParaRPr lang="en-US" altLang="zh-CN" sz="2200" dirty="0" smtClean="0"/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每迟交一天</a:t>
            </a:r>
            <a:r>
              <a:rPr lang="zh-CN" altLang="en-US" sz="2000" dirty="0" smtClean="0">
                <a:solidFill>
                  <a:srgbClr val="FF0000"/>
                </a:solidFill>
              </a:rPr>
              <a:t>，本次实验分数多</a:t>
            </a:r>
            <a:r>
              <a:rPr lang="zh-CN" altLang="en-US" sz="2000" dirty="0">
                <a:solidFill>
                  <a:srgbClr val="FF0000"/>
                </a:solidFill>
              </a:rPr>
              <a:t>乘以一次</a:t>
            </a:r>
            <a:r>
              <a:rPr lang="en-US" altLang="zh-CN" sz="2000" dirty="0" smtClean="0">
                <a:solidFill>
                  <a:srgbClr val="FF0000"/>
                </a:solidFill>
              </a:rPr>
              <a:t>0.98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63143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逆滤波与维纳滤波比较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根据教材</a:t>
            </a:r>
            <a:r>
              <a:rPr lang="en-US" altLang="zh-CN" dirty="0" smtClean="0"/>
              <a:t>5.8</a:t>
            </a:r>
            <a:r>
              <a:rPr lang="zh-CN" altLang="en-US" dirty="0" smtClean="0"/>
              <a:t>节例</a:t>
            </a:r>
            <a:r>
              <a:rPr lang="en-US" altLang="zh-CN" dirty="0" smtClean="0"/>
              <a:t>5.12</a:t>
            </a:r>
            <a:r>
              <a:rPr lang="zh-CN" altLang="en-US" dirty="0" smtClean="0"/>
              <a:t>，对经过大气湍流退化的图片实现全逆滤波，半径受限逆滤波以及维纳滤波，并对比。</a:t>
            </a:r>
            <a:endParaRPr lang="en-US" altLang="zh-CN" dirty="0" smtClean="0"/>
          </a:p>
          <a:p>
            <a:r>
              <a:rPr lang="zh-CN" altLang="en-US" dirty="0"/>
              <a:t>编程：</a:t>
            </a:r>
            <a:r>
              <a:rPr lang="en-US" altLang="zh-CN" dirty="0" err="1"/>
              <a:t>Matlab</a:t>
            </a:r>
            <a:r>
              <a:rPr lang="en-US" altLang="zh-CN" dirty="0"/>
              <a:t>, Python, C++ </a:t>
            </a:r>
            <a:r>
              <a:rPr lang="zh-CN" altLang="en-US" dirty="0"/>
              <a:t>均可</a:t>
            </a:r>
            <a:endParaRPr lang="en-US" altLang="zh-CN" dirty="0"/>
          </a:p>
          <a:p>
            <a:pPr lvl="1"/>
            <a:r>
              <a:rPr lang="en-US" altLang="zh-CN" dirty="0" err="1"/>
              <a:t>Matlab</a:t>
            </a:r>
            <a:r>
              <a:rPr lang="zh-CN" altLang="en-US" dirty="0"/>
              <a:t>代码框架已提供，完成滤波函数即可</a:t>
            </a:r>
          </a:p>
          <a:p>
            <a:r>
              <a:rPr lang="zh-CN" altLang="en-US" dirty="0" smtClean="0"/>
              <a:t>图例：</a:t>
            </a:r>
            <a:r>
              <a:rPr lang="en-US" altLang="zh-CN" dirty="0" smtClean="0"/>
              <a:t>demo-1.jpg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9E6E9-16BB-4D46-A8D6-97CC594B8C57}" type="slidenum">
              <a:rPr lang="en-US" altLang="zh-CN" smtClean="0"/>
              <a:t>3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173" y="3224721"/>
            <a:ext cx="3084004" cy="308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7154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逆滤波与维纳滤波比较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9E6E9-16BB-4D46-A8D6-97CC594B8C57}" type="slidenum">
              <a:rPr lang="en-US" altLang="zh-CN" smtClean="0"/>
              <a:t>4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42" y="2129800"/>
            <a:ext cx="6490265" cy="219704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66991" y="453549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/>
              <a:t>半径受限逆滤波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356713" y="45354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/>
              <a:t>维纳</a:t>
            </a:r>
            <a:r>
              <a:rPr lang="zh-CN" altLang="en-US" dirty="0" smtClean="0"/>
              <a:t>滤波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909116" y="45354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/>
              <a:t>全逆滤波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700104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逆滤波与维纳滤波比较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根据教材</a:t>
            </a:r>
            <a:r>
              <a:rPr lang="en-US" altLang="zh-CN" dirty="0"/>
              <a:t>5.8</a:t>
            </a:r>
            <a:r>
              <a:rPr lang="zh-CN" altLang="en-US" dirty="0"/>
              <a:t>节例</a:t>
            </a:r>
            <a:r>
              <a:rPr lang="en-US" altLang="zh-CN" dirty="0" smtClean="0"/>
              <a:t>5.13</a:t>
            </a:r>
            <a:r>
              <a:rPr lang="zh-CN" altLang="en-US" dirty="0" smtClean="0"/>
              <a:t>，</a:t>
            </a:r>
            <a:r>
              <a:rPr lang="zh-CN" altLang="en-US" dirty="0"/>
              <a:t>对</a:t>
            </a:r>
            <a:r>
              <a:rPr lang="zh-CN" altLang="en-US" dirty="0" smtClean="0"/>
              <a:t>经过运动模糊</a:t>
            </a:r>
            <a:r>
              <a:rPr lang="en-US" altLang="zh-CN" dirty="0" smtClean="0"/>
              <a:t>+</a:t>
            </a:r>
            <a:r>
              <a:rPr lang="zh-CN" altLang="en-US" dirty="0" smtClean="0"/>
              <a:t>高斯噪声污染的退化</a:t>
            </a:r>
            <a:r>
              <a:rPr lang="zh-CN" altLang="en-US" dirty="0"/>
              <a:t>的图片</a:t>
            </a:r>
            <a:r>
              <a:rPr lang="zh-CN" altLang="en-US" dirty="0" smtClean="0"/>
              <a:t>实现逆滤波以及</a:t>
            </a:r>
            <a:r>
              <a:rPr lang="zh-CN" altLang="en-US" dirty="0"/>
              <a:t>维纳滤波，并</a:t>
            </a:r>
            <a:r>
              <a:rPr lang="zh-CN" altLang="en-US" dirty="0" smtClean="0"/>
              <a:t>对比。</a:t>
            </a:r>
            <a:endParaRPr lang="en-US" altLang="zh-CN" dirty="0"/>
          </a:p>
          <a:p>
            <a:r>
              <a:rPr lang="zh-CN" altLang="en-US" dirty="0"/>
              <a:t>编程：</a:t>
            </a:r>
            <a:r>
              <a:rPr lang="en-US" altLang="zh-CN" dirty="0" err="1"/>
              <a:t>Matlab</a:t>
            </a:r>
            <a:r>
              <a:rPr lang="en-US" altLang="zh-CN" dirty="0"/>
              <a:t>, Python, C++ </a:t>
            </a:r>
            <a:r>
              <a:rPr lang="zh-CN" altLang="en-US" dirty="0"/>
              <a:t>均可</a:t>
            </a:r>
            <a:endParaRPr lang="en-US" altLang="zh-CN" dirty="0"/>
          </a:p>
          <a:p>
            <a:pPr lvl="1"/>
            <a:r>
              <a:rPr lang="en-US" altLang="zh-CN" dirty="0" err="1"/>
              <a:t>Matlab</a:t>
            </a:r>
            <a:r>
              <a:rPr lang="zh-CN" altLang="en-US" dirty="0"/>
              <a:t>代码框架已提供，完成滤波函数即可</a:t>
            </a:r>
          </a:p>
          <a:p>
            <a:r>
              <a:rPr lang="zh-CN" altLang="en-US" dirty="0"/>
              <a:t>图例：</a:t>
            </a:r>
            <a:r>
              <a:rPr lang="en-US" altLang="zh-CN" dirty="0" smtClean="0"/>
              <a:t>demo-2.jpg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9E6E9-16BB-4D46-A8D6-97CC594B8C57}" type="slidenum">
              <a:rPr lang="en-US" altLang="zh-CN" smtClean="0"/>
              <a:t>5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867" y="3230458"/>
            <a:ext cx="3092741" cy="309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0024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逆滤波与维纳滤波比较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9E6E9-16BB-4D46-A8D6-97CC594B8C57}" type="slidenum">
              <a:rPr lang="en-US" altLang="zh-CN" smtClean="0"/>
              <a:t>6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837" y="2084510"/>
            <a:ext cx="4738675" cy="46210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10474" y="1330885"/>
            <a:ext cx="1569660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/>
              <a:t>运动模糊 </a:t>
            </a:r>
            <a:r>
              <a:rPr lang="en-US" altLang="zh-CN" dirty="0" smtClean="0"/>
              <a:t>+ </a:t>
            </a:r>
          </a:p>
          <a:p>
            <a:pPr>
              <a:buNone/>
            </a:pPr>
            <a:r>
              <a:rPr lang="zh-CN" altLang="en-US" dirty="0" smtClean="0"/>
              <a:t>加性噪声污染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136592" y="15045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/>
              <a:t>逆滤波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677858" y="14970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/>
              <a:t>维纳</a:t>
            </a:r>
            <a:r>
              <a:rPr lang="zh-CN" altLang="en-US" dirty="0" smtClean="0"/>
              <a:t>滤波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1799" y="2492896"/>
            <a:ext cx="1107996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zh-CN" altLang="en-US" dirty="0" smtClean="0"/>
              <a:t>噪声方差</a:t>
            </a:r>
            <a:endParaRPr lang="en-US" altLang="zh-CN" dirty="0" smtClean="0"/>
          </a:p>
          <a:p>
            <a:pPr algn="ctr">
              <a:buNone/>
            </a:pPr>
            <a:r>
              <a:rPr lang="en-US" altLang="zh-CN" dirty="0" smtClean="0"/>
              <a:t>sigma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16260" y="4044189"/>
            <a:ext cx="1140057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zh-CN" altLang="en-US" dirty="0" smtClean="0"/>
              <a:t>噪声方差</a:t>
            </a:r>
            <a:endParaRPr lang="en-US" altLang="zh-CN" dirty="0" smtClean="0"/>
          </a:p>
          <a:p>
            <a:pPr algn="ctr">
              <a:buNone/>
            </a:pPr>
            <a:r>
              <a:rPr lang="en-US" altLang="zh-CN" dirty="0" smtClean="0"/>
              <a:t>0.1</a:t>
            </a:r>
            <a:r>
              <a:rPr lang="zh-CN" altLang="en-US" dirty="0" smtClean="0"/>
              <a:t>*</a:t>
            </a:r>
            <a:r>
              <a:rPr lang="en-US" altLang="zh-CN" dirty="0" smtClean="0"/>
              <a:t>sigma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85428" y="5617547"/>
            <a:ext cx="1601722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zh-CN" altLang="en-US" dirty="0" smtClean="0"/>
              <a:t>噪声方差</a:t>
            </a:r>
            <a:endParaRPr lang="en-US" altLang="zh-CN" dirty="0" smtClean="0"/>
          </a:p>
          <a:p>
            <a:pPr algn="ctr">
              <a:buNone/>
            </a:pPr>
            <a:r>
              <a:rPr lang="en-US" altLang="zh-CN" dirty="0" smtClean="0"/>
              <a:t>0.00001</a:t>
            </a:r>
            <a:r>
              <a:rPr lang="zh-CN" altLang="en-US" dirty="0" smtClean="0"/>
              <a:t>*</a:t>
            </a:r>
            <a:r>
              <a:rPr lang="en-US" altLang="zh-CN" dirty="0" smtClean="0"/>
              <a:t>sigma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866892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charset="0"/>
          <a:buChar char="•"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黑体" panose="02010609060101010101" charset="-122"/>
            <a:cs typeface="黑体" panose="0201060906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charset="0"/>
          <a:buChar char="•"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黑体" panose="02010609060101010101" charset="-122"/>
            <a:cs typeface="黑体" panose="02010609060101010101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6816</TotalTime>
  <Words>390</Words>
  <Application>Microsoft Office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黑体</vt:lpstr>
      <vt:lpstr>宋体</vt:lpstr>
      <vt:lpstr>Arial</vt:lpstr>
      <vt:lpstr>Times New Roman</vt:lpstr>
      <vt:lpstr>Verdana</vt:lpstr>
      <vt:lpstr>Wingdings</vt:lpstr>
      <vt:lpstr>Profile</vt:lpstr>
      <vt:lpstr>《数字图像处理》作业</vt:lpstr>
      <vt:lpstr>作业安排及提交时间</vt:lpstr>
      <vt:lpstr>逆滤波与维纳滤波比较-1</vt:lpstr>
      <vt:lpstr>逆滤波与维纳滤波比较-1</vt:lpstr>
      <vt:lpstr>逆滤波与维纳滤波比较-2</vt:lpstr>
      <vt:lpstr>逆滤波与维纳滤波比较-2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基于视觉特性的视频编码理论与方法研究</dc:title>
  <dc:creator>SwanTian</dc:creator>
  <cp:lastModifiedBy>huang zhipeng</cp:lastModifiedBy>
  <cp:revision>3762</cp:revision>
  <dcterms:created xsi:type="dcterms:W3CDTF">2006-10-11T01:50:00Z</dcterms:created>
  <dcterms:modified xsi:type="dcterms:W3CDTF">2019-04-02T10:17:37Z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