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Open Sans SemiBold"/>
      <p:regular r:id="rId15"/>
      <p:bold r:id="rId16"/>
      <p:italic r:id="rId17"/>
      <p:boldItalic r:id="rId18"/>
    </p:embeddedFont>
    <p:embeddedFont>
      <p:font typeface="Josefin Sans"/>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osefinSans-bold.fntdata"/><Relationship Id="rId22" Type="http://schemas.openxmlformats.org/officeDocument/2006/relationships/font" Target="fonts/JosefinSans-boldItalic.fntdata"/><Relationship Id="rId21" Type="http://schemas.openxmlformats.org/officeDocument/2006/relationships/font" Target="fonts/JosefinSans-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OpenSansSemiBold-regular.fntdata"/><Relationship Id="rId14" Type="http://schemas.openxmlformats.org/officeDocument/2006/relationships/slide" Target="slides/slide8.xml"/><Relationship Id="rId17" Type="http://schemas.openxmlformats.org/officeDocument/2006/relationships/font" Target="fonts/OpenSansSemiBold-italic.fntdata"/><Relationship Id="rId16" Type="http://schemas.openxmlformats.org/officeDocument/2006/relationships/font" Target="fonts/OpenSansSemiBold-bold.fntdata"/><Relationship Id="rId19" Type="http://schemas.openxmlformats.org/officeDocument/2006/relationships/font" Target="fonts/JosefinSans-regular.fntdata"/><Relationship Id="rId18" Type="http://schemas.openxmlformats.org/officeDocument/2006/relationships/font" Target="fonts/OpenSans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fa9254eb73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fa9254eb73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fa9254eb73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fa9254eb73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fa9254eb73_0_1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fa9254eb73_0_1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fa9254eb73_0_2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fa9254eb73_0_2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fa9254eb73_0_3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fa9254eb73_0_3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01d77446f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01d77446f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01d77446f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01d77446f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01d77446f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01d77446f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678600" y="1484550"/>
            <a:ext cx="7787100" cy="2086500"/>
          </a:xfrm>
          <a:prstGeom prst="rect">
            <a:avLst/>
          </a:prstGeom>
        </p:spPr>
        <p:txBody>
          <a:bodyPr anchorCtr="0" anchor="ctr" bIns="91425" lIns="91425" spcFirstLastPara="1" rIns="91425" wrap="square" tIns="91425">
            <a:noAutofit/>
          </a:bodyPr>
          <a:lstStyle>
            <a:lvl1pPr lvl="0" rtl="0" algn="ctr">
              <a:lnSpc>
                <a:spcPct val="125000"/>
              </a:lnSpc>
              <a:spcBef>
                <a:spcPts val="0"/>
              </a:spcBef>
              <a:spcAft>
                <a:spcPts val="0"/>
              </a:spcAft>
              <a:buSzPts val="5200"/>
              <a:buNone/>
              <a:defRPr sz="5500">
                <a:solidFill>
                  <a:schemeClr val="dk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 name="Google Shape;55;p14"/>
          <p:cNvSpPr txBox="1"/>
          <p:nvPr>
            <p:ph idx="1" type="subTitle"/>
          </p:nvPr>
        </p:nvSpPr>
        <p:spPr>
          <a:xfrm>
            <a:off x="2547575" y="3466725"/>
            <a:ext cx="4048800" cy="38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6" name="Google Shape;56;p14"/>
          <p:cNvSpPr/>
          <p:nvPr/>
        </p:nvSpPr>
        <p:spPr>
          <a:xfrm rot="5400000">
            <a:off x="-1867025" y="1013175"/>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10800000">
            <a:off x="-229260" y="3396805"/>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flipH="1" rot="-315040">
            <a:off x="-236345" y="4475012"/>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3282713" y="47691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927300" y="4210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5488" y="29082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4257175" y="4901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1559288" y="39105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6110254" y="2527892"/>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5744675" y="-169359"/>
            <a:ext cx="3627772" cy="1869298"/>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flipH="1" rot="10484934">
            <a:off x="7292455" y="-348495"/>
            <a:ext cx="2087045" cy="98416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rot="10800000">
            <a:off x="5634813" y="2079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rot="10800000">
            <a:off x="7750600" y="10248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10800000">
            <a:off x="8980488" y="193977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rot="10800000">
            <a:off x="4725450" y="13999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5"/>
          <p:cNvSpPr txBox="1"/>
          <p:nvPr>
            <p:ph type="title"/>
          </p:nvPr>
        </p:nvSpPr>
        <p:spPr>
          <a:xfrm>
            <a:off x="1912475" y="2261338"/>
            <a:ext cx="5319000" cy="8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3" name="Google Shape;73;p15"/>
          <p:cNvSpPr txBox="1"/>
          <p:nvPr>
            <p:ph hasCustomPrompt="1" idx="2" type="title"/>
          </p:nvPr>
        </p:nvSpPr>
        <p:spPr>
          <a:xfrm>
            <a:off x="3105600" y="1164675"/>
            <a:ext cx="29328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74" name="Google Shape;74;p15"/>
          <p:cNvSpPr txBox="1"/>
          <p:nvPr>
            <p:ph idx="1" type="subTitle"/>
          </p:nvPr>
        </p:nvSpPr>
        <p:spPr>
          <a:xfrm>
            <a:off x="2815400" y="3123913"/>
            <a:ext cx="3513300" cy="4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5" name="Google Shape;75;p15"/>
          <p:cNvSpPr/>
          <p:nvPr/>
        </p:nvSpPr>
        <p:spPr>
          <a:xfrm rot="10800000">
            <a:off x="-260192"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rot="10800000">
            <a:off x="158481"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369972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1811013"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32175"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123202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108888"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5365175"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4874550"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rot="10800000">
            <a:off x="536517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rot="10800000">
            <a:off x="7188788"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rot="10800000">
            <a:off x="6621274"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rot="10800000">
            <a:off x="783287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rot="10800000">
            <a:off x="8890913"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9" name="Shape 89"/>
        <p:cNvGrpSpPr/>
        <p:nvPr/>
      </p:nvGrpSpPr>
      <p:grpSpPr>
        <a:xfrm>
          <a:off x="0" y="0"/>
          <a:ext cx="0" cy="0"/>
          <a:chOff x="0" y="0"/>
          <a:chExt cx="0" cy="0"/>
        </a:xfrm>
      </p:grpSpPr>
      <p:sp>
        <p:nvSpPr>
          <p:cNvPr id="90" name="Google Shape;90;p1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1" name="Google Shape;91;p16"/>
          <p:cNvSpPr txBox="1"/>
          <p:nvPr>
            <p:ph idx="1" type="body"/>
          </p:nvPr>
        </p:nvSpPr>
        <p:spPr>
          <a:xfrm>
            <a:off x="540000" y="1028700"/>
            <a:ext cx="8064000" cy="35748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12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grpSp>
        <p:nvGrpSpPr>
          <p:cNvPr id="92" name="Google Shape;92;p16"/>
          <p:cNvGrpSpPr/>
          <p:nvPr/>
        </p:nvGrpSpPr>
        <p:grpSpPr>
          <a:xfrm flipH="1">
            <a:off x="-129749" y="-116300"/>
            <a:ext cx="2684034" cy="1738163"/>
            <a:chOff x="6654501" y="-116300"/>
            <a:chExt cx="2684034" cy="1738163"/>
          </a:xfrm>
        </p:grpSpPr>
        <p:sp>
          <p:nvSpPr>
            <p:cNvPr id="93" name="Google Shape;93;p16"/>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6"/>
          <p:cNvGrpSpPr/>
          <p:nvPr/>
        </p:nvGrpSpPr>
        <p:grpSpPr>
          <a:xfrm>
            <a:off x="6806901" y="36100"/>
            <a:ext cx="2684034" cy="1738163"/>
            <a:chOff x="6654501" y="-116300"/>
            <a:chExt cx="2684034" cy="1738163"/>
          </a:xfrm>
        </p:grpSpPr>
        <p:sp>
          <p:nvSpPr>
            <p:cNvPr id="100" name="Google Shape;100;p16"/>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6" name="Shape 106"/>
        <p:cNvGrpSpPr/>
        <p:nvPr/>
      </p:nvGrpSpPr>
      <p:grpSpPr>
        <a:xfrm>
          <a:off x="0" y="0"/>
          <a:ext cx="0" cy="0"/>
          <a:chOff x="0" y="0"/>
          <a:chExt cx="0" cy="0"/>
        </a:xfrm>
      </p:grpSpPr>
      <p:sp>
        <p:nvSpPr>
          <p:cNvPr id="107" name="Google Shape;107;p17"/>
          <p:cNvSpPr txBox="1"/>
          <p:nvPr>
            <p:ph idx="1" type="subTitle"/>
          </p:nvPr>
        </p:nvSpPr>
        <p:spPr>
          <a:xfrm>
            <a:off x="5069450"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08" name="Google Shape;108;p17"/>
          <p:cNvSpPr txBox="1"/>
          <p:nvPr>
            <p:ph idx="2" type="subTitle"/>
          </p:nvPr>
        </p:nvSpPr>
        <p:spPr>
          <a:xfrm>
            <a:off x="50694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109" name="Google Shape;109;p17"/>
          <p:cNvSpPr txBox="1"/>
          <p:nvPr>
            <p:ph idx="3" type="subTitle"/>
          </p:nvPr>
        </p:nvSpPr>
        <p:spPr>
          <a:xfrm>
            <a:off x="1189788"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10" name="Google Shape;110;p17"/>
          <p:cNvSpPr txBox="1"/>
          <p:nvPr>
            <p:ph idx="4" type="subTitle"/>
          </p:nvPr>
        </p:nvSpPr>
        <p:spPr>
          <a:xfrm>
            <a:off x="11898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111" name="Google Shape;111;p17"/>
          <p:cNvSpPr/>
          <p:nvPr/>
        </p:nvSpPr>
        <p:spPr>
          <a:xfrm rot="10376871">
            <a:off x="-495921" y="-203555"/>
            <a:ext cx="4143688" cy="141169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3812651" y="34897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593226" y="8386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4418776" y="6334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2981851" y="2502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flipH="1">
            <a:off x="-201027" y="-164602"/>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rot="10800000">
            <a:off x="-259611" y="-297078"/>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rot="-448972">
            <a:off x="5418223" y="3906226"/>
            <a:ext cx="4114989" cy="1394558"/>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rot="10800000">
            <a:off x="4710711" y="472444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rot="10800000">
            <a:off x="8391336" y="416847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rot="10800000">
            <a:off x="5390761" y="416847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rot="10800000">
            <a:off x="6002711" y="475684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flipH="1" rot="10800000">
            <a:off x="6276637" y="4026301"/>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6885137" y="4472397"/>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18"/>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7" name="Google Shape;127;p18"/>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9DC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3" name="Shape 133"/>
        <p:cNvGrpSpPr/>
        <p:nvPr/>
      </p:nvGrpSpPr>
      <p:grpSpPr>
        <a:xfrm>
          <a:off x="0" y="0"/>
          <a:ext cx="0" cy="0"/>
          <a:chOff x="0" y="0"/>
          <a:chExt cx="0" cy="0"/>
        </a:xfrm>
      </p:grpSpPr>
      <p:sp>
        <p:nvSpPr>
          <p:cNvPr id="134" name="Google Shape;134;p19"/>
          <p:cNvSpPr txBox="1"/>
          <p:nvPr>
            <p:ph type="title"/>
          </p:nvPr>
        </p:nvSpPr>
        <p:spPr>
          <a:xfrm>
            <a:off x="478950" y="1922950"/>
            <a:ext cx="4860000" cy="82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35" name="Google Shape;135;p19"/>
          <p:cNvSpPr txBox="1"/>
          <p:nvPr>
            <p:ph idx="1" type="subTitle"/>
          </p:nvPr>
        </p:nvSpPr>
        <p:spPr>
          <a:xfrm>
            <a:off x="479050" y="2757125"/>
            <a:ext cx="4860000" cy="49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6" name="Google Shape;136;p19"/>
          <p:cNvSpPr/>
          <p:nvPr/>
        </p:nvSpPr>
        <p:spPr>
          <a:xfrm rot="-10667561">
            <a:off x="305871" y="43963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rot="10800000">
            <a:off x="402459" y="43035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272112" y="41591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5246676" y="48207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a:off x="402451" y="39521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a:off x="1153051" y="43906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2859751" y="47374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0" name="Shape 150"/>
        <p:cNvGrpSpPr/>
        <p:nvPr/>
      </p:nvGrpSpPr>
      <p:grpSpPr>
        <a:xfrm>
          <a:off x="0" y="0"/>
          <a:ext cx="0" cy="0"/>
          <a:chOff x="0" y="0"/>
          <a:chExt cx="0" cy="0"/>
        </a:xfrm>
      </p:grpSpPr>
      <p:sp>
        <p:nvSpPr>
          <p:cNvPr id="151" name="Google Shape;151;p20"/>
          <p:cNvSpPr txBox="1"/>
          <p:nvPr>
            <p:ph type="title"/>
          </p:nvPr>
        </p:nvSpPr>
        <p:spPr>
          <a:xfrm>
            <a:off x="1388100" y="1076025"/>
            <a:ext cx="6367800" cy="28392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95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2" name="Google Shape;152;p20"/>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p:nvPr/>
        </p:nvSpPr>
        <p:spPr>
          <a:xfrm rot="-5400147">
            <a:off x="232464" y="-691625"/>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flipH="1">
            <a:off x="68351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flipH="1">
            <a:off x="3173616" y="24472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flipH="1">
            <a:off x="6566441" y="273550"/>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flipH="1" rot="10800000">
            <a:off x="2631095" y="4430364"/>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6302893" y="4618767"/>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rot="5399853">
            <a:off x="7457460" y="3823444"/>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flipH="1" rot="10800000">
            <a:off x="8312846" y="452006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flipH="1" rot="10800000">
            <a:off x="6455196" y="43956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nvSpPr>
        <p:spPr>
          <a:xfrm flipH="1" rot="10800000">
            <a:off x="5822746" y="4882242"/>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flipH="1" rot="10800000">
            <a:off x="8749921" y="42321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flipH="1" rot="10800000">
            <a:off x="2364821" y="4788617"/>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flipH="1">
            <a:off x="181341" y="8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8" name="Shape 168"/>
        <p:cNvGrpSpPr/>
        <p:nvPr/>
      </p:nvGrpSpPr>
      <p:grpSpPr>
        <a:xfrm>
          <a:off x="0" y="0"/>
          <a:ext cx="0" cy="0"/>
          <a:chOff x="0" y="0"/>
          <a:chExt cx="0" cy="0"/>
        </a:xfrm>
      </p:grpSpPr>
      <p:sp>
        <p:nvSpPr>
          <p:cNvPr id="169" name="Google Shape;169;p21"/>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0" name="Google Shape;170;p21"/>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1" name="Google Shape;171;p21"/>
          <p:cNvSpPr/>
          <p:nvPr/>
        </p:nvSpPr>
        <p:spPr>
          <a:xfrm flipH="1" rot="10800000">
            <a:off x="5365175"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flipH="1" rot="10800000">
            <a:off x="4874550"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flipH="1">
            <a:off x="536517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flipH="1">
            <a:off x="7188788"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flipH="1">
            <a:off x="6621274"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flipH="1">
            <a:off x="783287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flipH="1">
            <a:off x="8890913"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flipH="1">
            <a:off x="-260192"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flipH="1">
            <a:off x="158481"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flipH="1" rot="10800000">
            <a:off x="369972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p:nvPr/>
        </p:nvSpPr>
        <p:spPr>
          <a:xfrm flipH="1" rot="10800000">
            <a:off x="1811013"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flipH="1" rot="10800000">
            <a:off x="-332175"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flipH="1" rot="10800000">
            <a:off x="123202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flipH="1" rot="10800000">
            <a:off x="108888"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5" name="Shape 185"/>
        <p:cNvGrpSpPr/>
        <p:nvPr/>
      </p:nvGrpSpPr>
      <p:grpSpPr>
        <a:xfrm>
          <a:off x="0" y="0"/>
          <a:ext cx="0" cy="0"/>
          <a:chOff x="0" y="0"/>
          <a:chExt cx="0" cy="0"/>
        </a:xfrm>
      </p:grpSpPr>
      <p:sp>
        <p:nvSpPr>
          <p:cNvPr id="186" name="Google Shape;186;p22"/>
          <p:cNvSpPr txBox="1"/>
          <p:nvPr>
            <p:ph idx="1" type="body"/>
          </p:nvPr>
        </p:nvSpPr>
        <p:spPr>
          <a:xfrm>
            <a:off x="540000" y="540000"/>
            <a:ext cx="3590400" cy="904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1800"/>
              <a:buNone/>
              <a:defRPr b="1" sz="3000">
                <a:solidFill>
                  <a:schemeClr val="dk1"/>
                </a:solidFill>
                <a:latin typeface="Josefin Sans"/>
                <a:ea typeface="Josefin Sans"/>
                <a:cs typeface="Josefin Sans"/>
                <a:sym typeface="Josefin Sans"/>
              </a:defRPr>
            </a:lvl1pPr>
          </a:lstStyle>
          <a:p/>
        </p:txBody>
      </p:sp>
      <p:sp>
        <p:nvSpPr>
          <p:cNvPr id="187" name="Google Shape;187;p22"/>
          <p:cNvSpPr/>
          <p:nvPr/>
        </p:nvSpPr>
        <p:spPr>
          <a:xfrm flipH="1">
            <a:off x="3426309" y="3056502"/>
            <a:ext cx="5986869" cy="212719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flipH="1" rot="10800000">
            <a:off x="5737690" y="3381530"/>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rot="315040">
            <a:off x="7305814" y="4459737"/>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flipH="1">
            <a:off x="5699552" y="47843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flipH="1">
            <a:off x="8043764" y="3943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flipH="1">
            <a:off x="8476477" y="34271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flipH="1">
            <a:off x="7442277" y="35570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4" name="Shape 194"/>
        <p:cNvGrpSpPr/>
        <p:nvPr/>
      </p:nvGrpSpPr>
      <p:grpSpPr>
        <a:xfrm>
          <a:off x="0" y="0"/>
          <a:ext cx="0" cy="0"/>
          <a:chOff x="0" y="0"/>
          <a:chExt cx="0" cy="0"/>
        </a:xfrm>
      </p:grpSpPr>
      <p:sp>
        <p:nvSpPr>
          <p:cNvPr id="195" name="Google Shape;195;p23"/>
          <p:cNvSpPr txBox="1"/>
          <p:nvPr>
            <p:ph hasCustomPrompt="1" type="title"/>
          </p:nvPr>
        </p:nvSpPr>
        <p:spPr>
          <a:xfrm>
            <a:off x="1217350" y="1604400"/>
            <a:ext cx="6709200" cy="148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6" name="Google Shape;196;p23"/>
          <p:cNvSpPr txBox="1"/>
          <p:nvPr>
            <p:ph idx="1" type="body"/>
          </p:nvPr>
        </p:nvSpPr>
        <p:spPr>
          <a:xfrm>
            <a:off x="1668825" y="3087600"/>
            <a:ext cx="5806200" cy="4515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97" name="Google Shape;197;p23"/>
          <p:cNvSpPr/>
          <p:nvPr/>
        </p:nvSpPr>
        <p:spPr>
          <a:xfrm flipH="1" rot="10800000">
            <a:off x="2527149" y="4367365"/>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a:off x="6198946" y="4555768"/>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flipH="1" rot="-7520738">
            <a:off x="7812289" y="3760467"/>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flipH="1">
            <a:off x="5018091" y="47256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flipH="1">
            <a:off x="7887341" y="4554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flipH="1">
            <a:off x="8652966" y="36287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flipH="1">
            <a:off x="7477516" y="43673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flipH="1" rot="3279262">
            <a:off x="-226292" y="-6916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flipH="1">
            <a:off x="88566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flipH="1">
            <a:off x="82941" y="143520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0" name="Shape 21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tents">
  <p:cSld name="CUSTOM">
    <p:spTree>
      <p:nvGrpSpPr>
        <p:cNvPr id="211" name="Shape 211"/>
        <p:cNvGrpSpPr/>
        <p:nvPr/>
      </p:nvGrpSpPr>
      <p:grpSpPr>
        <a:xfrm>
          <a:off x="0" y="0"/>
          <a:ext cx="0" cy="0"/>
          <a:chOff x="0" y="0"/>
          <a:chExt cx="0" cy="0"/>
        </a:xfrm>
      </p:grpSpPr>
      <p:sp>
        <p:nvSpPr>
          <p:cNvPr id="212" name="Google Shape;212;p25"/>
          <p:cNvSpPr txBox="1"/>
          <p:nvPr>
            <p:ph type="title"/>
          </p:nvPr>
        </p:nvSpPr>
        <p:spPr>
          <a:xfrm>
            <a:off x="2727000" y="363275"/>
            <a:ext cx="369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213" name="Google Shape;213;p25"/>
          <p:cNvSpPr txBox="1"/>
          <p:nvPr>
            <p:ph idx="1" type="subTitle"/>
          </p:nvPr>
        </p:nvSpPr>
        <p:spPr>
          <a:xfrm>
            <a:off x="4379650" y="1868975"/>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14" name="Google Shape;214;p25"/>
          <p:cNvSpPr txBox="1"/>
          <p:nvPr>
            <p:ph idx="2" type="subTitle"/>
          </p:nvPr>
        </p:nvSpPr>
        <p:spPr>
          <a:xfrm>
            <a:off x="50515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5" name="Google Shape;215;p25"/>
          <p:cNvSpPr txBox="1"/>
          <p:nvPr>
            <p:ph idx="3" type="subTitle"/>
          </p:nvPr>
        </p:nvSpPr>
        <p:spPr>
          <a:xfrm>
            <a:off x="934238" y="1868975"/>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16" name="Google Shape;216;p25"/>
          <p:cNvSpPr txBox="1"/>
          <p:nvPr>
            <p:ph idx="4" type="subTitle"/>
          </p:nvPr>
        </p:nvSpPr>
        <p:spPr>
          <a:xfrm>
            <a:off x="15361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7" name="Google Shape;217;p25"/>
          <p:cNvSpPr txBox="1"/>
          <p:nvPr>
            <p:ph idx="5" type="subTitle"/>
          </p:nvPr>
        </p:nvSpPr>
        <p:spPr>
          <a:xfrm>
            <a:off x="4379600" y="3770850"/>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18" name="Google Shape;218;p25"/>
          <p:cNvSpPr txBox="1"/>
          <p:nvPr>
            <p:ph idx="6" type="subTitle"/>
          </p:nvPr>
        </p:nvSpPr>
        <p:spPr>
          <a:xfrm>
            <a:off x="50515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9" name="Google Shape;219;p25"/>
          <p:cNvSpPr txBox="1"/>
          <p:nvPr>
            <p:ph idx="7" type="subTitle"/>
          </p:nvPr>
        </p:nvSpPr>
        <p:spPr>
          <a:xfrm>
            <a:off x="934238" y="3770850"/>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20" name="Google Shape;220;p25"/>
          <p:cNvSpPr txBox="1"/>
          <p:nvPr>
            <p:ph idx="8" type="subTitle"/>
          </p:nvPr>
        </p:nvSpPr>
        <p:spPr>
          <a:xfrm>
            <a:off x="15361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21" name="Google Shape;221;p25"/>
          <p:cNvSpPr txBox="1"/>
          <p:nvPr>
            <p:ph hasCustomPrompt="1" idx="9" type="title"/>
          </p:nvPr>
        </p:nvSpPr>
        <p:spPr>
          <a:xfrm>
            <a:off x="2259638"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22" name="Google Shape;222;p25"/>
          <p:cNvSpPr txBox="1"/>
          <p:nvPr>
            <p:ph hasCustomPrompt="1" idx="13" type="title"/>
          </p:nvPr>
        </p:nvSpPr>
        <p:spPr>
          <a:xfrm>
            <a:off x="5775063"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23" name="Google Shape;223;p25"/>
          <p:cNvSpPr txBox="1"/>
          <p:nvPr>
            <p:ph hasCustomPrompt="1" idx="14" type="title"/>
          </p:nvPr>
        </p:nvSpPr>
        <p:spPr>
          <a:xfrm>
            <a:off x="2259638"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24" name="Google Shape;224;p25"/>
          <p:cNvSpPr txBox="1"/>
          <p:nvPr>
            <p:ph hasCustomPrompt="1" idx="15" type="title"/>
          </p:nvPr>
        </p:nvSpPr>
        <p:spPr>
          <a:xfrm>
            <a:off x="5775063"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25" name="Google Shape;225;p25"/>
          <p:cNvSpPr/>
          <p:nvPr/>
        </p:nvSpPr>
        <p:spPr>
          <a:xfrm rot="-5267561">
            <a:off x="-2166865" y="2462282"/>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rot="-5400000">
            <a:off x="-954332" y="1253578"/>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rot="5400000">
            <a:off x="-672825" y="41929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rot="5400000">
            <a:off x="121363" y="31329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rot="5400000">
            <a:off x="993813" y="26471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rot="5400000">
            <a:off x="540138" y="12904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rot="5400000">
            <a:off x="441438" y="27005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rot="5532439">
            <a:off x="6598811" y="189753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rot="5400000">
            <a:off x="7811366" y="2920743"/>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rot="-5400000">
            <a:off x="7826590" y="3732336"/>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rot="-5400000">
            <a:off x="8965800" y="184432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rot="-5400000">
            <a:off x="8612125" y="375164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rot="-5400000">
            <a:off x="8710825" y="23415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rot="-5400000">
            <a:off x="8158450" y="47773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39" name="Shape 239"/>
        <p:cNvGrpSpPr/>
        <p:nvPr/>
      </p:nvGrpSpPr>
      <p:grpSpPr>
        <a:xfrm>
          <a:off x="0" y="0"/>
          <a:ext cx="0" cy="0"/>
          <a:chOff x="0" y="0"/>
          <a:chExt cx="0" cy="0"/>
        </a:xfrm>
      </p:grpSpPr>
      <p:sp>
        <p:nvSpPr>
          <p:cNvPr id="240" name="Google Shape;240;p26"/>
          <p:cNvSpPr txBox="1"/>
          <p:nvPr>
            <p:ph type="title"/>
          </p:nvPr>
        </p:nvSpPr>
        <p:spPr>
          <a:xfrm>
            <a:off x="3373350" y="2938325"/>
            <a:ext cx="4044000" cy="49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41" name="Google Shape;241;p26"/>
          <p:cNvSpPr txBox="1"/>
          <p:nvPr>
            <p:ph idx="1" type="subTitle"/>
          </p:nvPr>
        </p:nvSpPr>
        <p:spPr>
          <a:xfrm>
            <a:off x="1726650" y="1707450"/>
            <a:ext cx="5690700" cy="98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2" name="Google Shape;242;p26"/>
          <p:cNvSpPr/>
          <p:nvPr/>
        </p:nvSpPr>
        <p:spPr>
          <a:xfrm>
            <a:off x="2301825" y="-81050"/>
            <a:ext cx="5472801"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rot="10800000">
            <a:off x="3105740" y="-321877"/>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
          <p:cNvSpPr/>
          <p:nvPr/>
        </p:nvSpPr>
        <p:spPr>
          <a:xfrm rot="-5400000">
            <a:off x="5094113" y="-67676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rot="5400000">
            <a:off x="6553938" y="4582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rot="5400000">
            <a:off x="4522788" y="64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rot="5400000">
            <a:off x="8054788" y="93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rot="5400000">
            <a:off x="2853363" y="30173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rot="5400000">
            <a:off x="2401288" y="5398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rot="10800000">
            <a:off x="1820973" y="3982367"/>
            <a:ext cx="5577954"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4175688" y="4603443"/>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rot="5400000">
            <a:off x="3798057" y="386450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rot="-5400000">
            <a:off x="2853375" y="43630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rot="-5400000">
            <a:off x="5079550" y="43954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rot="-5400000">
            <a:off x="1555000" y="48415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rot="-5400000">
            <a:off x="6683875" y="467820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p:nvPr/>
        </p:nvSpPr>
        <p:spPr>
          <a:xfrm rot="-5400000">
            <a:off x="7201050" y="4504906"/>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258" name="Shape 258"/>
        <p:cNvGrpSpPr/>
        <p:nvPr/>
      </p:nvGrpSpPr>
      <p:grpSpPr>
        <a:xfrm>
          <a:off x="0" y="0"/>
          <a:ext cx="0" cy="0"/>
          <a:chOff x="0" y="0"/>
          <a:chExt cx="0" cy="0"/>
        </a:xfrm>
      </p:grpSpPr>
      <p:sp>
        <p:nvSpPr>
          <p:cNvPr id="259" name="Google Shape;259;p27"/>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260" name="Google Shape;260;p27"/>
          <p:cNvSpPr txBox="1"/>
          <p:nvPr>
            <p:ph hasCustomPrompt="1" idx="2" type="title"/>
          </p:nvPr>
        </p:nvSpPr>
        <p:spPr>
          <a:xfrm>
            <a:off x="884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61" name="Google Shape;261;p27"/>
          <p:cNvSpPr txBox="1"/>
          <p:nvPr>
            <p:ph idx="1" type="subTitle"/>
          </p:nvPr>
        </p:nvSpPr>
        <p:spPr>
          <a:xfrm>
            <a:off x="1099425" y="2130913"/>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62" name="Google Shape;262;p27"/>
          <p:cNvSpPr txBox="1"/>
          <p:nvPr>
            <p:ph hasCustomPrompt="1" idx="3" type="title"/>
          </p:nvPr>
        </p:nvSpPr>
        <p:spPr>
          <a:xfrm>
            <a:off x="5058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63" name="Google Shape;263;p27"/>
          <p:cNvSpPr txBox="1"/>
          <p:nvPr>
            <p:ph idx="4" type="subTitle"/>
          </p:nvPr>
        </p:nvSpPr>
        <p:spPr>
          <a:xfrm>
            <a:off x="5273425" y="2130925"/>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64" name="Google Shape;264;p27"/>
          <p:cNvSpPr txBox="1"/>
          <p:nvPr>
            <p:ph hasCustomPrompt="1" idx="5" type="title"/>
          </p:nvPr>
        </p:nvSpPr>
        <p:spPr>
          <a:xfrm>
            <a:off x="2971798" y="3109475"/>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65" name="Google Shape;265;p27"/>
          <p:cNvSpPr txBox="1"/>
          <p:nvPr>
            <p:ph idx="6" type="subTitle"/>
          </p:nvPr>
        </p:nvSpPr>
        <p:spPr>
          <a:xfrm>
            <a:off x="3186425" y="3740725"/>
            <a:ext cx="277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66" name="Google Shape;266;p27"/>
          <p:cNvSpPr/>
          <p:nvPr/>
        </p:nvSpPr>
        <p:spPr>
          <a:xfrm flipH="1" rot="10800000">
            <a:off x="6626826" y="3797502"/>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flipH="1" rot="10800000">
            <a:off x="6287025" y="4590289"/>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flipH="1">
            <a:off x="6239900" y="4742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flipH="1">
            <a:off x="7868588" y="44840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flipH="1">
            <a:off x="7496815" y="4087142"/>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flipH="1">
            <a:off x="8130075" y="4087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flipH="1">
            <a:off x="8852338" y="34447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flipH="1">
            <a:off x="-249101" y="82083"/>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flipH="1">
            <a:off x="40728" y="-26426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flipH="1" rot="10800000">
            <a:off x="1156313" y="4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flipH="1" rot="10800000">
            <a:off x="-299025" y="-6351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flipH="1" rot="10800000">
            <a:off x="959925" y="8917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flipH="1">
            <a:off x="2802975" y="232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flipH="1" rot="10800000">
            <a:off x="172563" y="14693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280" name="Shape 280"/>
        <p:cNvGrpSpPr/>
        <p:nvPr/>
      </p:nvGrpSpPr>
      <p:grpSpPr>
        <a:xfrm>
          <a:off x="0" y="0"/>
          <a:ext cx="0" cy="0"/>
          <a:chOff x="0" y="0"/>
          <a:chExt cx="0" cy="0"/>
        </a:xfrm>
      </p:grpSpPr>
      <p:sp>
        <p:nvSpPr>
          <p:cNvPr id="281" name="Google Shape;281;p28"/>
          <p:cNvSpPr txBox="1"/>
          <p:nvPr>
            <p:ph type="title"/>
          </p:nvPr>
        </p:nvSpPr>
        <p:spPr>
          <a:xfrm>
            <a:off x="2129125" y="363275"/>
            <a:ext cx="48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282" name="Google Shape;282;p28"/>
          <p:cNvSpPr/>
          <p:nvPr/>
        </p:nvSpPr>
        <p:spPr>
          <a:xfrm flipH="1">
            <a:off x="-141518"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flipH="1" rot="10800000">
            <a:off x="-241297"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9DC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rot="-10484947">
            <a:off x="-69791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flipH="1" rot="10800000">
            <a:off x="1759263"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flipH="1" rot="10800000">
            <a:off x="869351"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flipH="1" rot="10800000">
            <a:off x="91151" y="12623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288" name="Shape 288"/>
        <p:cNvGrpSpPr/>
        <p:nvPr/>
      </p:nvGrpSpPr>
      <p:grpSpPr>
        <a:xfrm>
          <a:off x="0" y="0"/>
          <a:ext cx="0" cy="0"/>
          <a:chOff x="0" y="0"/>
          <a:chExt cx="0" cy="0"/>
        </a:xfrm>
      </p:grpSpPr>
      <p:sp>
        <p:nvSpPr>
          <p:cNvPr id="289" name="Google Shape;289;p29"/>
          <p:cNvSpPr txBox="1"/>
          <p:nvPr>
            <p:ph type="title"/>
          </p:nvPr>
        </p:nvSpPr>
        <p:spPr>
          <a:xfrm>
            <a:off x="2846475" y="363275"/>
            <a:ext cx="345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290" name="Google Shape;290;p29"/>
          <p:cNvSpPr txBox="1"/>
          <p:nvPr>
            <p:ph idx="1" type="subTitle"/>
          </p:nvPr>
        </p:nvSpPr>
        <p:spPr>
          <a:xfrm>
            <a:off x="788350"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91" name="Google Shape;291;p29"/>
          <p:cNvSpPr txBox="1"/>
          <p:nvPr>
            <p:ph idx="2" type="subTitle"/>
          </p:nvPr>
        </p:nvSpPr>
        <p:spPr>
          <a:xfrm>
            <a:off x="53817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292" name="Google Shape;292;p29"/>
          <p:cNvSpPr txBox="1"/>
          <p:nvPr>
            <p:ph idx="3" type="subTitle"/>
          </p:nvPr>
        </p:nvSpPr>
        <p:spPr>
          <a:xfrm>
            <a:off x="5158975"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93" name="Google Shape;293;p29"/>
          <p:cNvSpPr txBox="1"/>
          <p:nvPr>
            <p:ph idx="4" type="subTitle"/>
          </p:nvPr>
        </p:nvSpPr>
        <p:spPr>
          <a:xfrm>
            <a:off x="477182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294" name="Google Shape;294;p29"/>
          <p:cNvSpPr/>
          <p:nvPr/>
        </p:nvSpPr>
        <p:spPr>
          <a:xfrm flipH="1" rot="-10350985">
            <a:off x="6450155" y="-124771"/>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9"/>
          <p:cNvSpPr/>
          <p:nvPr/>
        </p:nvSpPr>
        <p:spPr>
          <a:xfrm flipH="1">
            <a:off x="8345826" y="98462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9"/>
          <p:cNvSpPr/>
          <p:nvPr/>
        </p:nvSpPr>
        <p:spPr>
          <a:xfrm flipH="1">
            <a:off x="8977776" y="13254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flipH="1">
            <a:off x="6236651" y="1883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p:nvPr/>
        </p:nvSpPr>
        <p:spPr>
          <a:xfrm flipH="1">
            <a:off x="7070376" y="539299"/>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p:nvPr/>
        </p:nvSpPr>
        <p:spPr>
          <a:xfrm>
            <a:off x="7168769" y="-99365"/>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
          <p:cNvSpPr/>
          <p:nvPr/>
        </p:nvSpPr>
        <p:spPr>
          <a:xfrm flipH="1" rot="10800000">
            <a:off x="7678176" y="-210266"/>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p:nvPr/>
        </p:nvSpPr>
        <p:spPr>
          <a:xfrm rot="10350985">
            <a:off x="-562292" y="-173408"/>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9"/>
          <p:cNvSpPr/>
          <p:nvPr/>
        </p:nvSpPr>
        <p:spPr>
          <a:xfrm>
            <a:off x="823471" y="93598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
          <p:cNvSpPr/>
          <p:nvPr/>
        </p:nvSpPr>
        <p:spPr>
          <a:xfrm>
            <a:off x="256621" y="1276811"/>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a:off x="2997746" y="13973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a:off x="2164021" y="490661"/>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flipH="1">
            <a:off x="-353582" y="-148002"/>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
          <p:cNvSpPr/>
          <p:nvPr/>
        </p:nvSpPr>
        <p:spPr>
          <a:xfrm rot="10800000">
            <a:off x="-402608" y="-258904"/>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CUSTOM_5">
    <p:spTree>
      <p:nvGrpSpPr>
        <p:cNvPr id="308" name="Shape 308"/>
        <p:cNvGrpSpPr/>
        <p:nvPr/>
      </p:nvGrpSpPr>
      <p:grpSpPr>
        <a:xfrm>
          <a:off x="0" y="0"/>
          <a:ext cx="0" cy="0"/>
          <a:chOff x="0" y="0"/>
          <a:chExt cx="0" cy="0"/>
        </a:xfrm>
      </p:grpSpPr>
      <p:sp>
        <p:nvSpPr>
          <p:cNvPr id="309" name="Google Shape;309;p30"/>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0" name="Google Shape;310;p30"/>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1" name="Google Shape;311;p30"/>
          <p:cNvSpPr/>
          <p:nvPr/>
        </p:nvSpPr>
        <p:spPr>
          <a:xfrm rot="-5400000">
            <a:off x="-1029861" y="815281"/>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rot="-5400000">
            <a:off x="-1888219" y="1592238"/>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rot="5400000">
            <a:off x="387256" y="36107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rot="5400000">
            <a:off x="603369" y="172221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rot="5400000">
            <a:off x="-751978" y="255224"/>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rot="5400000">
            <a:off x="1033906" y="11430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rot="5400000">
            <a:off x="1978444" y="200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rot="5400000">
            <a:off x="6115544" y="2556136"/>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rot="5400000">
            <a:off x="6901950" y="2423794"/>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rot="-5400000">
            <a:off x="8658344" y="1391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rot="-5400000">
            <a:off x="8377131" y="3215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rot="-5400000">
            <a:off x="7021777" y="3324160"/>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rot="-5400000">
            <a:off x="8011694" y="38594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rot="-5400000">
            <a:off x="7002056" y="49176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325" name="Shape 325"/>
        <p:cNvGrpSpPr/>
        <p:nvPr/>
      </p:nvGrpSpPr>
      <p:grpSpPr>
        <a:xfrm>
          <a:off x="0" y="0"/>
          <a:ext cx="0" cy="0"/>
          <a:chOff x="0" y="0"/>
          <a:chExt cx="0" cy="0"/>
        </a:xfrm>
      </p:grpSpPr>
      <p:sp>
        <p:nvSpPr>
          <p:cNvPr id="326" name="Google Shape;326;p31"/>
          <p:cNvSpPr txBox="1"/>
          <p:nvPr>
            <p:ph type="title"/>
          </p:nvPr>
        </p:nvSpPr>
        <p:spPr>
          <a:xfrm>
            <a:off x="3145775" y="363275"/>
            <a:ext cx="2852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327" name="Google Shape;327;p31"/>
          <p:cNvSpPr txBox="1"/>
          <p:nvPr>
            <p:ph idx="1" type="subTitle"/>
          </p:nvPr>
        </p:nvSpPr>
        <p:spPr>
          <a:xfrm>
            <a:off x="3328941"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28" name="Google Shape;328;p31"/>
          <p:cNvSpPr txBox="1"/>
          <p:nvPr>
            <p:ph idx="2" type="subTitle"/>
          </p:nvPr>
        </p:nvSpPr>
        <p:spPr>
          <a:xfrm>
            <a:off x="3610941"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29" name="Google Shape;329;p31"/>
          <p:cNvSpPr txBox="1"/>
          <p:nvPr>
            <p:ph idx="3" type="subTitle"/>
          </p:nvPr>
        </p:nvSpPr>
        <p:spPr>
          <a:xfrm>
            <a:off x="6596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30" name="Google Shape;330;p31"/>
          <p:cNvSpPr txBox="1"/>
          <p:nvPr>
            <p:ph idx="4" type="subTitle"/>
          </p:nvPr>
        </p:nvSpPr>
        <p:spPr>
          <a:xfrm>
            <a:off x="9416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31" name="Google Shape;331;p31"/>
          <p:cNvSpPr txBox="1"/>
          <p:nvPr>
            <p:ph idx="5" type="subTitle"/>
          </p:nvPr>
        </p:nvSpPr>
        <p:spPr>
          <a:xfrm>
            <a:off x="3328941"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32" name="Google Shape;332;p31"/>
          <p:cNvSpPr txBox="1"/>
          <p:nvPr>
            <p:ph idx="6" type="subTitle"/>
          </p:nvPr>
        </p:nvSpPr>
        <p:spPr>
          <a:xfrm>
            <a:off x="3610941"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33" name="Google Shape;333;p31"/>
          <p:cNvSpPr txBox="1"/>
          <p:nvPr>
            <p:ph idx="7" type="subTitle"/>
          </p:nvPr>
        </p:nvSpPr>
        <p:spPr>
          <a:xfrm>
            <a:off x="6596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34" name="Google Shape;334;p31"/>
          <p:cNvSpPr txBox="1"/>
          <p:nvPr>
            <p:ph idx="8" type="subTitle"/>
          </p:nvPr>
        </p:nvSpPr>
        <p:spPr>
          <a:xfrm>
            <a:off x="9416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35" name="Google Shape;335;p31"/>
          <p:cNvSpPr txBox="1"/>
          <p:nvPr>
            <p:ph idx="9" type="subTitle"/>
          </p:nvPr>
        </p:nvSpPr>
        <p:spPr>
          <a:xfrm>
            <a:off x="5998216"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36" name="Google Shape;336;p31"/>
          <p:cNvSpPr txBox="1"/>
          <p:nvPr>
            <p:ph idx="13" type="subTitle"/>
          </p:nvPr>
        </p:nvSpPr>
        <p:spPr>
          <a:xfrm>
            <a:off x="6280216"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37" name="Google Shape;337;p31"/>
          <p:cNvSpPr txBox="1"/>
          <p:nvPr>
            <p:ph idx="14" type="subTitle"/>
          </p:nvPr>
        </p:nvSpPr>
        <p:spPr>
          <a:xfrm>
            <a:off x="5998216"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38" name="Google Shape;338;p31"/>
          <p:cNvSpPr txBox="1"/>
          <p:nvPr>
            <p:ph idx="15" type="subTitle"/>
          </p:nvPr>
        </p:nvSpPr>
        <p:spPr>
          <a:xfrm>
            <a:off x="6280216"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39" name="Google Shape;339;p31"/>
          <p:cNvSpPr/>
          <p:nvPr/>
        </p:nvSpPr>
        <p:spPr>
          <a:xfrm>
            <a:off x="5587299" y="-2095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p:nvPr/>
        </p:nvSpPr>
        <p:spPr>
          <a:xfrm flipH="1" rot="10800000">
            <a:off x="6906325" y="-5251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p:nvPr/>
        </p:nvSpPr>
        <p:spPr>
          <a:xfrm rot="-3279262">
            <a:off x="7901589" y="-9730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p:nvPr/>
        </p:nvSpPr>
        <p:spPr>
          <a:xfrm rot="10800000">
            <a:off x="6406991" y="1135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rot="10800000">
            <a:off x="8154416" y="3498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p:nvPr/>
        </p:nvSpPr>
        <p:spPr>
          <a:xfrm rot="10800000">
            <a:off x="7681066" y="7390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flipH="1">
            <a:off x="-3333926" y="-2107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1"/>
          <p:cNvSpPr/>
          <p:nvPr/>
        </p:nvSpPr>
        <p:spPr>
          <a:xfrm rot="10800000">
            <a:off x="-142195" y="-5263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
          <p:cNvSpPr/>
          <p:nvPr/>
        </p:nvSpPr>
        <p:spPr>
          <a:xfrm flipH="1" rot="3279262">
            <a:off x="-162965" y="-9742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
          <p:cNvSpPr/>
          <p:nvPr/>
        </p:nvSpPr>
        <p:spPr>
          <a:xfrm flipH="1" rot="10800000">
            <a:off x="2572953" y="1123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1"/>
          <p:cNvSpPr/>
          <p:nvPr/>
        </p:nvSpPr>
        <p:spPr>
          <a:xfrm flipH="1" rot="10800000">
            <a:off x="890628" y="3486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
          <p:cNvSpPr/>
          <p:nvPr/>
        </p:nvSpPr>
        <p:spPr>
          <a:xfrm flipH="1" rot="10800000">
            <a:off x="201303" y="10527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p:nvPr/>
        </p:nvSpPr>
        <p:spPr>
          <a:xfrm flipH="1" rot="10800000">
            <a:off x="1363978" y="7378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p:nvPr/>
        </p:nvSpPr>
        <p:spPr>
          <a:xfrm rot="10800000">
            <a:off x="8843741" y="10539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
    <p:spTree>
      <p:nvGrpSpPr>
        <p:cNvPr id="353" name="Shape 353"/>
        <p:cNvGrpSpPr/>
        <p:nvPr/>
      </p:nvGrpSpPr>
      <p:grpSpPr>
        <a:xfrm>
          <a:off x="0" y="0"/>
          <a:ext cx="0" cy="0"/>
          <a:chOff x="0" y="0"/>
          <a:chExt cx="0" cy="0"/>
        </a:xfrm>
      </p:grpSpPr>
      <p:sp>
        <p:nvSpPr>
          <p:cNvPr id="354" name="Google Shape;354;p32"/>
          <p:cNvSpPr txBox="1"/>
          <p:nvPr>
            <p:ph type="title"/>
          </p:nvPr>
        </p:nvSpPr>
        <p:spPr>
          <a:xfrm>
            <a:off x="1543350" y="363275"/>
            <a:ext cx="6057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5" name="Google Shape;355;p32"/>
          <p:cNvSpPr txBox="1"/>
          <p:nvPr>
            <p:ph idx="1" type="subTitle"/>
          </p:nvPr>
        </p:nvSpPr>
        <p:spPr>
          <a:xfrm>
            <a:off x="4875632"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6" name="Google Shape;356;p32"/>
          <p:cNvSpPr txBox="1"/>
          <p:nvPr>
            <p:ph idx="2" type="subTitle"/>
          </p:nvPr>
        </p:nvSpPr>
        <p:spPr>
          <a:xfrm>
            <a:off x="51575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7" name="Google Shape;357;p32"/>
          <p:cNvSpPr txBox="1"/>
          <p:nvPr>
            <p:ph idx="3" type="subTitle"/>
          </p:nvPr>
        </p:nvSpPr>
        <p:spPr>
          <a:xfrm>
            <a:off x="17822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8" name="Google Shape;358;p32"/>
          <p:cNvSpPr txBox="1"/>
          <p:nvPr>
            <p:ph idx="4" type="subTitle"/>
          </p:nvPr>
        </p:nvSpPr>
        <p:spPr>
          <a:xfrm>
            <a:off x="2064375"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9" name="Google Shape;359;p32"/>
          <p:cNvSpPr txBox="1"/>
          <p:nvPr>
            <p:ph idx="5" type="subTitle"/>
          </p:nvPr>
        </p:nvSpPr>
        <p:spPr>
          <a:xfrm>
            <a:off x="4875600"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60" name="Google Shape;360;p32"/>
          <p:cNvSpPr txBox="1"/>
          <p:nvPr>
            <p:ph idx="6" type="subTitle"/>
          </p:nvPr>
        </p:nvSpPr>
        <p:spPr>
          <a:xfrm>
            <a:off x="51575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61" name="Google Shape;361;p32"/>
          <p:cNvSpPr txBox="1"/>
          <p:nvPr>
            <p:ph idx="7" type="subTitle"/>
          </p:nvPr>
        </p:nvSpPr>
        <p:spPr>
          <a:xfrm>
            <a:off x="17822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62" name="Google Shape;362;p32"/>
          <p:cNvSpPr txBox="1"/>
          <p:nvPr>
            <p:ph idx="8" type="subTitle"/>
          </p:nvPr>
        </p:nvSpPr>
        <p:spPr>
          <a:xfrm>
            <a:off x="2064375"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63" name="Google Shape;363;p32"/>
          <p:cNvSpPr/>
          <p:nvPr/>
        </p:nvSpPr>
        <p:spPr>
          <a:xfrm flipH="1" rot="-5400000">
            <a:off x="-3096997"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p:nvPr/>
        </p:nvSpPr>
        <p:spPr>
          <a:xfrm rot="5400000">
            <a:off x="-1921300" y="309843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2"/>
          <p:cNvSpPr/>
          <p:nvPr/>
        </p:nvSpPr>
        <p:spPr>
          <a:xfrm flipH="1" rot="147">
            <a:off x="-401896" y="3180097"/>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2"/>
          <p:cNvSpPr/>
          <p:nvPr/>
        </p:nvSpPr>
        <p:spPr>
          <a:xfrm flipH="1" rot="-5400000">
            <a:off x="839461" y="386456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2"/>
          <p:cNvSpPr/>
          <p:nvPr/>
        </p:nvSpPr>
        <p:spPr>
          <a:xfrm flipH="1" rot="-5400000">
            <a:off x="376511" y="108498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2"/>
          <p:cNvSpPr/>
          <p:nvPr/>
        </p:nvSpPr>
        <p:spPr>
          <a:xfrm flipH="1" rot="-5400000">
            <a:off x="948986" y="173088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2"/>
          <p:cNvSpPr/>
          <p:nvPr/>
        </p:nvSpPr>
        <p:spPr>
          <a:xfrm flipH="1" rot="5400000">
            <a:off x="5330692"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2"/>
          <p:cNvSpPr/>
          <p:nvPr/>
        </p:nvSpPr>
        <p:spPr>
          <a:xfrm rot="-5400000">
            <a:off x="6773240" y="98835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
          <p:cNvSpPr/>
          <p:nvPr/>
        </p:nvSpPr>
        <p:spPr>
          <a:xfrm flipH="1" rot="-10799853">
            <a:off x="8120822" y="-9700"/>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
          <p:cNvSpPr/>
          <p:nvPr/>
        </p:nvSpPr>
        <p:spPr>
          <a:xfrm flipH="1" rot="5400000">
            <a:off x="7855079" y="51188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2"/>
          <p:cNvSpPr/>
          <p:nvPr/>
        </p:nvSpPr>
        <p:spPr>
          <a:xfrm flipH="1" rot="5400000">
            <a:off x="8120804" y="123618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2"/>
          <p:cNvSpPr/>
          <p:nvPr/>
        </p:nvSpPr>
        <p:spPr>
          <a:xfrm flipH="1" rot="5400000">
            <a:off x="8583754" y="401575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2"/>
          <p:cNvSpPr/>
          <p:nvPr/>
        </p:nvSpPr>
        <p:spPr>
          <a:xfrm flipH="1" rot="5400000">
            <a:off x="8076379" y="343465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2"/>
          <p:cNvSpPr/>
          <p:nvPr/>
        </p:nvSpPr>
        <p:spPr>
          <a:xfrm flipH="1" rot="-5400000">
            <a:off x="1170286" y="465366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spTree>
      <p:nvGrpSpPr>
        <p:cNvPr id="377" name="Shape 377"/>
        <p:cNvGrpSpPr/>
        <p:nvPr/>
      </p:nvGrpSpPr>
      <p:grpSpPr>
        <a:xfrm>
          <a:off x="0" y="0"/>
          <a:ext cx="0" cy="0"/>
          <a:chOff x="0" y="0"/>
          <a:chExt cx="0" cy="0"/>
        </a:xfrm>
      </p:grpSpPr>
      <p:sp>
        <p:nvSpPr>
          <p:cNvPr id="378" name="Google Shape;378;p33"/>
          <p:cNvSpPr txBox="1"/>
          <p:nvPr>
            <p:ph type="title"/>
          </p:nvPr>
        </p:nvSpPr>
        <p:spPr>
          <a:xfrm flipH="1">
            <a:off x="959002" y="2019725"/>
            <a:ext cx="3931200" cy="657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379" name="Google Shape;379;p33"/>
          <p:cNvSpPr txBox="1"/>
          <p:nvPr>
            <p:ph idx="1" type="subTitle"/>
          </p:nvPr>
        </p:nvSpPr>
        <p:spPr>
          <a:xfrm flipH="1">
            <a:off x="959090" y="2565775"/>
            <a:ext cx="29988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Font typeface="Josefin Sans"/>
              <a:buNone/>
              <a:defRPr sz="15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0" name="Google Shape;380;p33"/>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3"/>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3"/>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3"/>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3"/>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3"/>
          <p:cNvSpPr/>
          <p:nvPr/>
        </p:nvSpPr>
        <p:spPr>
          <a:xfrm rot="-10667561">
            <a:off x="305871" y="43938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3"/>
          <p:cNvSpPr/>
          <p:nvPr/>
        </p:nvSpPr>
        <p:spPr>
          <a:xfrm rot="10800000">
            <a:off x="402459" y="43010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3"/>
          <p:cNvSpPr/>
          <p:nvPr/>
        </p:nvSpPr>
        <p:spPr>
          <a:xfrm>
            <a:off x="-272112" y="41566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3"/>
          <p:cNvSpPr/>
          <p:nvPr/>
        </p:nvSpPr>
        <p:spPr>
          <a:xfrm>
            <a:off x="402451" y="39496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3"/>
          <p:cNvSpPr/>
          <p:nvPr/>
        </p:nvSpPr>
        <p:spPr>
          <a:xfrm>
            <a:off x="1153051" y="43881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3"/>
          <p:cNvSpPr/>
          <p:nvPr/>
        </p:nvSpPr>
        <p:spPr>
          <a:xfrm>
            <a:off x="2859751" y="47349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3"/>
          <p:cNvSpPr/>
          <p:nvPr/>
        </p:nvSpPr>
        <p:spPr>
          <a:xfrm>
            <a:off x="5246676" y="48182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3"/>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7_1">
    <p:spTree>
      <p:nvGrpSpPr>
        <p:cNvPr id="394" name="Shape 394"/>
        <p:cNvGrpSpPr/>
        <p:nvPr/>
      </p:nvGrpSpPr>
      <p:grpSpPr>
        <a:xfrm>
          <a:off x="0" y="0"/>
          <a:ext cx="0" cy="0"/>
          <a:chOff x="0" y="0"/>
          <a:chExt cx="0" cy="0"/>
        </a:xfrm>
      </p:grpSpPr>
      <p:sp>
        <p:nvSpPr>
          <p:cNvPr id="395" name="Google Shape;395;p34"/>
          <p:cNvSpPr txBox="1"/>
          <p:nvPr>
            <p:ph type="title"/>
          </p:nvPr>
        </p:nvSpPr>
        <p:spPr>
          <a:xfrm>
            <a:off x="2693850" y="363275"/>
            <a:ext cx="3756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6" name="Google Shape;396;p34"/>
          <p:cNvSpPr txBox="1"/>
          <p:nvPr>
            <p:ph idx="1" type="subTitle"/>
          </p:nvPr>
        </p:nvSpPr>
        <p:spPr>
          <a:xfrm>
            <a:off x="4655852"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97" name="Google Shape;397;p34"/>
          <p:cNvSpPr txBox="1"/>
          <p:nvPr>
            <p:ph idx="2" type="subTitle"/>
          </p:nvPr>
        </p:nvSpPr>
        <p:spPr>
          <a:xfrm>
            <a:off x="4958476"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8" name="Google Shape;398;p34"/>
          <p:cNvSpPr txBox="1"/>
          <p:nvPr>
            <p:ph idx="3" type="subTitle"/>
          </p:nvPr>
        </p:nvSpPr>
        <p:spPr>
          <a:xfrm>
            <a:off x="1442838"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99" name="Google Shape;399;p34"/>
          <p:cNvSpPr txBox="1"/>
          <p:nvPr>
            <p:ph idx="4" type="subTitle"/>
          </p:nvPr>
        </p:nvSpPr>
        <p:spPr>
          <a:xfrm>
            <a:off x="1745688"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00" name="Google Shape;400;p34"/>
          <p:cNvSpPr txBox="1"/>
          <p:nvPr>
            <p:ph idx="5" type="subTitle"/>
          </p:nvPr>
        </p:nvSpPr>
        <p:spPr>
          <a:xfrm>
            <a:off x="4655812"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01" name="Google Shape;401;p34"/>
          <p:cNvSpPr txBox="1"/>
          <p:nvPr>
            <p:ph idx="6" type="subTitle"/>
          </p:nvPr>
        </p:nvSpPr>
        <p:spPr>
          <a:xfrm>
            <a:off x="4958476"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02" name="Google Shape;402;p34"/>
          <p:cNvSpPr txBox="1"/>
          <p:nvPr>
            <p:ph idx="7" type="subTitle"/>
          </p:nvPr>
        </p:nvSpPr>
        <p:spPr>
          <a:xfrm>
            <a:off x="1442838"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03" name="Google Shape;403;p34"/>
          <p:cNvSpPr txBox="1"/>
          <p:nvPr>
            <p:ph idx="8" type="subTitle"/>
          </p:nvPr>
        </p:nvSpPr>
        <p:spPr>
          <a:xfrm>
            <a:off x="1745688"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04" name="Google Shape;404;p34"/>
          <p:cNvSpPr/>
          <p:nvPr/>
        </p:nvSpPr>
        <p:spPr>
          <a:xfrm flipH="1" rot="-5532439">
            <a:off x="-2045052" y="2322174"/>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4"/>
          <p:cNvSpPr/>
          <p:nvPr/>
        </p:nvSpPr>
        <p:spPr>
          <a:xfrm flipH="1" rot="-5400000">
            <a:off x="-832519" y="2826431"/>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4"/>
          <p:cNvSpPr/>
          <p:nvPr/>
        </p:nvSpPr>
        <p:spPr>
          <a:xfrm flipH="1" rot="5400000">
            <a:off x="-551012" y="3638024"/>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4"/>
          <p:cNvSpPr/>
          <p:nvPr/>
        </p:nvSpPr>
        <p:spPr>
          <a:xfrm flipH="1" rot="5400000">
            <a:off x="1100376" y="440793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4"/>
          <p:cNvSpPr/>
          <p:nvPr/>
        </p:nvSpPr>
        <p:spPr>
          <a:xfrm flipH="1" rot="5400000">
            <a:off x="661951" y="365733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4"/>
          <p:cNvSpPr/>
          <p:nvPr/>
        </p:nvSpPr>
        <p:spPr>
          <a:xfrm flipH="1" rot="5400000">
            <a:off x="315101" y="1950637"/>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4"/>
          <p:cNvSpPr/>
          <p:nvPr/>
        </p:nvSpPr>
        <p:spPr>
          <a:xfrm flipH="1" rot="5400000">
            <a:off x="458251" y="2482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4"/>
          <p:cNvSpPr/>
          <p:nvPr/>
        </p:nvSpPr>
        <p:spPr>
          <a:xfrm flipH="1" rot="5267561">
            <a:off x="6370324" y="1912069"/>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4"/>
          <p:cNvSpPr/>
          <p:nvPr/>
        </p:nvSpPr>
        <p:spPr>
          <a:xfrm flipH="1" rot="5400000">
            <a:off x="7582879" y="1222315"/>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4"/>
          <p:cNvSpPr/>
          <p:nvPr/>
        </p:nvSpPr>
        <p:spPr>
          <a:xfrm flipH="1" rot="-5400000">
            <a:off x="7598103" y="388035"/>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4"/>
          <p:cNvSpPr/>
          <p:nvPr/>
        </p:nvSpPr>
        <p:spPr>
          <a:xfrm flipH="1" rot="-5400000">
            <a:off x="7945213" y="5085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4"/>
          <p:cNvSpPr/>
          <p:nvPr/>
        </p:nvSpPr>
        <p:spPr>
          <a:xfrm flipH="1" rot="-5400000">
            <a:off x="8383638" y="12591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4"/>
          <p:cNvSpPr/>
          <p:nvPr/>
        </p:nvSpPr>
        <p:spPr>
          <a:xfrm flipH="1" rot="-5400000">
            <a:off x="8730488" y="29658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4"/>
          <p:cNvSpPr/>
          <p:nvPr/>
        </p:nvSpPr>
        <p:spPr>
          <a:xfrm flipH="1" rot="-5400000">
            <a:off x="8522238" y="460349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9">
    <p:spTree>
      <p:nvGrpSpPr>
        <p:cNvPr id="418" name="Shape 418"/>
        <p:cNvGrpSpPr/>
        <p:nvPr/>
      </p:nvGrpSpPr>
      <p:grpSpPr>
        <a:xfrm>
          <a:off x="0" y="0"/>
          <a:ext cx="0" cy="0"/>
          <a:chOff x="0" y="0"/>
          <a:chExt cx="0" cy="0"/>
        </a:xfrm>
      </p:grpSpPr>
      <p:sp>
        <p:nvSpPr>
          <p:cNvPr id="419" name="Google Shape;419;p35"/>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420" name="Google Shape;420;p35"/>
          <p:cNvSpPr txBox="1"/>
          <p:nvPr>
            <p:ph idx="1" type="subTitle"/>
          </p:nvPr>
        </p:nvSpPr>
        <p:spPr>
          <a:xfrm>
            <a:off x="3328957"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21" name="Google Shape;421;p35"/>
          <p:cNvSpPr txBox="1"/>
          <p:nvPr>
            <p:ph idx="2" type="subTitle"/>
          </p:nvPr>
        </p:nvSpPr>
        <p:spPr>
          <a:xfrm>
            <a:off x="3482707"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22" name="Google Shape;422;p35"/>
          <p:cNvSpPr txBox="1"/>
          <p:nvPr>
            <p:ph idx="3" type="subTitle"/>
          </p:nvPr>
        </p:nvSpPr>
        <p:spPr>
          <a:xfrm>
            <a:off x="791813"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23" name="Google Shape;423;p35"/>
          <p:cNvSpPr txBox="1"/>
          <p:nvPr>
            <p:ph idx="4" type="subTitle"/>
          </p:nvPr>
        </p:nvSpPr>
        <p:spPr>
          <a:xfrm>
            <a:off x="945563"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24" name="Google Shape;424;p35"/>
          <p:cNvSpPr txBox="1"/>
          <p:nvPr>
            <p:ph idx="5" type="subTitle"/>
          </p:nvPr>
        </p:nvSpPr>
        <p:spPr>
          <a:xfrm>
            <a:off x="5866075"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25" name="Google Shape;425;p35"/>
          <p:cNvSpPr txBox="1"/>
          <p:nvPr>
            <p:ph idx="6" type="subTitle"/>
          </p:nvPr>
        </p:nvSpPr>
        <p:spPr>
          <a:xfrm>
            <a:off x="6019825"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26" name="Google Shape;426;p35"/>
          <p:cNvSpPr/>
          <p:nvPr/>
        </p:nvSpPr>
        <p:spPr>
          <a:xfrm rot="10800000">
            <a:off x="2531291" y="4235323"/>
            <a:ext cx="5428956" cy="1009852"/>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5"/>
          <p:cNvSpPr/>
          <p:nvPr/>
        </p:nvSpPr>
        <p:spPr>
          <a:xfrm rot="5400000">
            <a:off x="3108924" y="2854084"/>
            <a:ext cx="1442280" cy="3563817"/>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5"/>
          <p:cNvSpPr/>
          <p:nvPr/>
        </p:nvSpPr>
        <p:spPr>
          <a:xfrm>
            <a:off x="3682950" y="4420625"/>
            <a:ext cx="2132100" cy="1234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5"/>
          <p:cNvSpPr/>
          <p:nvPr/>
        </p:nvSpPr>
        <p:spPr>
          <a:xfrm flipH="1" rot="10800000">
            <a:off x="3968688" y="40718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5"/>
          <p:cNvSpPr/>
          <p:nvPr/>
        </p:nvSpPr>
        <p:spPr>
          <a:xfrm flipH="1" rot="10800000">
            <a:off x="5921426" y="4554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5"/>
          <p:cNvSpPr/>
          <p:nvPr/>
        </p:nvSpPr>
        <p:spPr>
          <a:xfrm flipH="1" rot="10800000">
            <a:off x="1267213" y="45217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5"/>
          <p:cNvSpPr/>
          <p:nvPr/>
        </p:nvSpPr>
        <p:spPr>
          <a:xfrm flipH="1" rot="10800000">
            <a:off x="8100026" y="47529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5"/>
          <p:cNvSpPr/>
          <p:nvPr/>
        </p:nvSpPr>
        <p:spPr>
          <a:xfrm flipH="1" rot="10800000">
            <a:off x="6505813" y="485159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5"/>
          <p:cNvSpPr/>
          <p:nvPr/>
        </p:nvSpPr>
        <p:spPr>
          <a:xfrm flipH="1" rot="10800000">
            <a:off x="1985676" y="410423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435" name="Shape 435"/>
        <p:cNvGrpSpPr/>
        <p:nvPr/>
      </p:nvGrpSpPr>
      <p:grpSpPr>
        <a:xfrm>
          <a:off x="0" y="0"/>
          <a:ext cx="0" cy="0"/>
          <a:chOff x="0" y="0"/>
          <a:chExt cx="0" cy="0"/>
        </a:xfrm>
      </p:grpSpPr>
      <p:sp>
        <p:nvSpPr>
          <p:cNvPr id="436" name="Google Shape;436;p36"/>
          <p:cNvSpPr txBox="1"/>
          <p:nvPr>
            <p:ph type="title"/>
          </p:nvPr>
        </p:nvSpPr>
        <p:spPr>
          <a:xfrm>
            <a:off x="2571750" y="363275"/>
            <a:ext cx="4000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437" name="Google Shape;437;p36"/>
          <p:cNvSpPr txBox="1"/>
          <p:nvPr>
            <p:ph idx="1" type="subTitle"/>
          </p:nvPr>
        </p:nvSpPr>
        <p:spPr>
          <a:xfrm>
            <a:off x="5091350" y="3794700"/>
            <a:ext cx="22056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38" name="Google Shape;438;p36"/>
          <p:cNvSpPr txBox="1"/>
          <p:nvPr>
            <p:ph idx="2" type="subTitle"/>
          </p:nvPr>
        </p:nvSpPr>
        <p:spPr>
          <a:xfrm>
            <a:off x="4948200" y="4089750"/>
            <a:ext cx="24882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39" name="Google Shape;439;p36"/>
          <p:cNvSpPr txBox="1"/>
          <p:nvPr>
            <p:ph idx="3" type="subTitle"/>
          </p:nvPr>
        </p:nvSpPr>
        <p:spPr>
          <a:xfrm>
            <a:off x="1901200" y="3794700"/>
            <a:ext cx="20079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40" name="Google Shape;440;p36"/>
          <p:cNvSpPr txBox="1"/>
          <p:nvPr>
            <p:ph idx="4" type="subTitle"/>
          </p:nvPr>
        </p:nvSpPr>
        <p:spPr>
          <a:xfrm>
            <a:off x="1800500" y="4089750"/>
            <a:ext cx="22056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41" name="Google Shape;441;p36"/>
          <p:cNvSpPr/>
          <p:nvPr/>
        </p:nvSpPr>
        <p:spPr>
          <a:xfrm rot="-5400000">
            <a:off x="-687297" y="596629"/>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6"/>
          <p:cNvSpPr/>
          <p:nvPr/>
        </p:nvSpPr>
        <p:spPr>
          <a:xfrm rot="-5400000">
            <a:off x="-1281850" y="1134665"/>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6"/>
          <p:cNvSpPr/>
          <p:nvPr/>
        </p:nvSpPr>
        <p:spPr>
          <a:xfrm rot="5400000">
            <a:off x="466981" y="11957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6"/>
          <p:cNvSpPr/>
          <p:nvPr/>
        </p:nvSpPr>
        <p:spPr>
          <a:xfrm rot="5400000">
            <a:off x="-494883" y="20869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rot="5400000">
            <a:off x="928869" y="9991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rot="-5400000">
            <a:off x="269256" y="28422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rot="5400000">
            <a:off x="7087547" y="3261706"/>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6"/>
          <p:cNvSpPr/>
          <p:nvPr/>
        </p:nvSpPr>
        <p:spPr>
          <a:xfrm rot="5400000">
            <a:off x="7632127" y="317011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rot="-5400000">
            <a:off x="8580444" y="36971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6"/>
          <p:cNvSpPr/>
          <p:nvPr/>
        </p:nvSpPr>
        <p:spPr>
          <a:xfrm rot="-5400000">
            <a:off x="7715198" y="379368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6"/>
          <p:cNvSpPr/>
          <p:nvPr/>
        </p:nvSpPr>
        <p:spPr>
          <a:xfrm rot="-5400000">
            <a:off x="8183656" y="39584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6"/>
          <p:cNvSpPr/>
          <p:nvPr/>
        </p:nvSpPr>
        <p:spPr>
          <a:xfrm rot="5400000">
            <a:off x="8843269" y="21154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6"/>
          <p:cNvSpPr/>
          <p:nvPr/>
        </p:nvSpPr>
        <p:spPr>
          <a:xfrm rot="-5400000">
            <a:off x="7541144" y="4680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6"/>
          <p:cNvSpPr/>
          <p:nvPr/>
        </p:nvSpPr>
        <p:spPr>
          <a:xfrm rot="5400000">
            <a:off x="1506281" y="2119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55" name="Shape 455"/>
        <p:cNvGrpSpPr/>
        <p:nvPr/>
      </p:nvGrpSpPr>
      <p:grpSpPr>
        <a:xfrm>
          <a:off x="0" y="0"/>
          <a:ext cx="0" cy="0"/>
          <a:chOff x="0" y="0"/>
          <a:chExt cx="0" cy="0"/>
        </a:xfrm>
      </p:grpSpPr>
      <p:sp>
        <p:nvSpPr>
          <p:cNvPr id="456" name="Google Shape;456;p37"/>
          <p:cNvSpPr txBox="1"/>
          <p:nvPr>
            <p:ph type="title"/>
          </p:nvPr>
        </p:nvSpPr>
        <p:spPr>
          <a:xfrm>
            <a:off x="2629950" y="989275"/>
            <a:ext cx="3884100" cy="9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5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57" name="Google Shape;457;p37"/>
          <p:cNvSpPr txBox="1"/>
          <p:nvPr>
            <p:ph idx="1" type="subTitle"/>
          </p:nvPr>
        </p:nvSpPr>
        <p:spPr>
          <a:xfrm>
            <a:off x="3043615" y="1769613"/>
            <a:ext cx="30669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458" name="Google Shape;458;p37"/>
          <p:cNvSpPr txBox="1"/>
          <p:nvPr>
            <p:ph idx="2" type="subTitle"/>
          </p:nvPr>
        </p:nvSpPr>
        <p:spPr>
          <a:xfrm>
            <a:off x="2676890" y="3876500"/>
            <a:ext cx="3790200" cy="2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100">
                <a:solidFill>
                  <a:schemeClr val="dk1"/>
                </a:solidFill>
              </a:defRPr>
            </a:lvl1pPr>
            <a:lvl2pPr lvl="1" rtl="0" algn="ctr">
              <a:spcBef>
                <a:spcPts val="160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459" name="Google Shape;459;p37"/>
          <p:cNvSpPr txBox="1"/>
          <p:nvPr/>
        </p:nvSpPr>
        <p:spPr>
          <a:xfrm>
            <a:off x="2924390" y="3270788"/>
            <a:ext cx="3295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Open Sans"/>
                <a:ea typeface="Open Sans"/>
                <a:cs typeface="Open Sans"/>
                <a:sym typeface="Open Sans"/>
              </a:rPr>
              <a:t>CREDITS</a:t>
            </a:r>
            <a:r>
              <a:rPr lang="en" sz="1100">
                <a:solidFill>
                  <a:schemeClr val="dk1"/>
                </a:solidFill>
                <a:latin typeface="Open Sans"/>
                <a:ea typeface="Open Sans"/>
                <a:cs typeface="Open Sans"/>
                <a:sym typeface="Open Sans"/>
              </a:rPr>
              <a:t>: This presentation template was created by</a:t>
            </a:r>
            <a:r>
              <a:rPr b="1" lang="en" sz="1100">
                <a:solidFill>
                  <a:schemeClr val="dk1"/>
                </a:solidFill>
                <a:latin typeface="Open Sans"/>
                <a:ea typeface="Open Sans"/>
                <a:cs typeface="Open Sans"/>
                <a:sym typeface="Open Sans"/>
              </a:rPr>
              <a:t> </a:t>
            </a:r>
            <a:r>
              <a:rPr b="1" lang="en" sz="11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100">
                <a:solidFill>
                  <a:schemeClr val="dk1"/>
                </a:solidFill>
                <a:latin typeface="Open Sans"/>
                <a:ea typeface="Open Sans"/>
                <a:cs typeface="Open Sans"/>
                <a:sym typeface="Open Sans"/>
              </a:rPr>
              <a:t>, including icons by </a:t>
            </a:r>
            <a:r>
              <a:rPr b="1" lang="en" sz="11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100">
                <a:solidFill>
                  <a:schemeClr val="dk1"/>
                </a:solidFill>
                <a:latin typeface="Open Sans"/>
                <a:ea typeface="Open Sans"/>
                <a:cs typeface="Open Sans"/>
                <a:sym typeface="Open Sans"/>
              </a:rPr>
              <a:t>, infographics &amp; images by </a:t>
            </a:r>
            <a:r>
              <a:rPr b="1" lang="en" sz="11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endParaRPr b="1" sz="1100">
              <a:solidFill>
                <a:schemeClr val="dk1"/>
              </a:solidFill>
              <a:latin typeface="Open Sans"/>
              <a:ea typeface="Open Sans"/>
              <a:cs typeface="Open Sans"/>
              <a:sym typeface="Open Sans"/>
            </a:endParaRPr>
          </a:p>
        </p:txBody>
      </p:sp>
      <p:sp>
        <p:nvSpPr>
          <p:cNvPr id="460" name="Google Shape;460;p37"/>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771800" y="27575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p:nvPr/>
        </p:nvSpPr>
        <p:spPr>
          <a:xfrm>
            <a:off x="1553300" y="34525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7"/>
          <p:cNvSpPr/>
          <p:nvPr/>
        </p:nvSpPr>
        <p:spPr>
          <a:xfrm>
            <a:off x="804350" y="10513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7"/>
          <p:cNvSpPr/>
          <p:nvPr/>
        </p:nvSpPr>
        <p:spPr>
          <a:xfrm>
            <a:off x="1169650" y="35512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7"/>
          <p:cNvSpPr/>
          <p:nvPr/>
        </p:nvSpPr>
        <p:spPr>
          <a:xfrm>
            <a:off x="376488" y="7169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37"/>
          <p:cNvGrpSpPr/>
          <p:nvPr/>
        </p:nvGrpSpPr>
        <p:grpSpPr>
          <a:xfrm rot="10800000">
            <a:off x="7695844" y="-223188"/>
            <a:ext cx="1676378" cy="6958517"/>
            <a:chOff x="-174456" y="-1522725"/>
            <a:chExt cx="1676378" cy="6958517"/>
          </a:xfrm>
        </p:grpSpPr>
        <p:sp>
          <p:nvSpPr>
            <p:cNvPr id="469" name="Google Shape;469;p37"/>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7"/>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7"/>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2" name="Google Shape;472;p37"/>
          <p:cNvSpPr/>
          <p:nvPr/>
        </p:nvSpPr>
        <p:spPr>
          <a:xfrm flipH="1" rot="10800000">
            <a:off x="7981650" y="28604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7"/>
          <p:cNvSpPr/>
          <p:nvPr/>
        </p:nvSpPr>
        <p:spPr>
          <a:xfrm flipH="1" rot="10800000">
            <a:off x="8332050" y="197515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7"/>
          <p:cNvSpPr/>
          <p:nvPr/>
        </p:nvSpPr>
        <p:spPr>
          <a:xfrm flipH="1" rot="10800000">
            <a:off x="7932450" y="4287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7"/>
          <p:cNvSpPr/>
          <p:nvPr/>
        </p:nvSpPr>
        <p:spPr>
          <a:xfrm flipH="1" rot="10800000">
            <a:off x="7695850" y="17277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7"/>
          <p:cNvSpPr/>
          <p:nvPr/>
        </p:nvSpPr>
        <p:spPr>
          <a:xfrm flipH="1" rot="10800000">
            <a:off x="8299488" y="44920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_1">
    <p:spTree>
      <p:nvGrpSpPr>
        <p:cNvPr id="477" name="Shape 477"/>
        <p:cNvGrpSpPr/>
        <p:nvPr/>
      </p:nvGrpSpPr>
      <p:grpSpPr>
        <a:xfrm>
          <a:off x="0" y="0"/>
          <a:ext cx="0" cy="0"/>
          <a:chOff x="0" y="0"/>
          <a:chExt cx="0" cy="0"/>
        </a:xfrm>
      </p:grpSpPr>
      <p:sp>
        <p:nvSpPr>
          <p:cNvPr id="478" name="Google Shape;478;p38"/>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479" name="Google Shape;479;p38"/>
          <p:cNvSpPr txBox="1"/>
          <p:nvPr>
            <p:ph idx="1" type="subTitle"/>
          </p:nvPr>
        </p:nvSpPr>
        <p:spPr>
          <a:xfrm>
            <a:off x="21155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80" name="Google Shape;480;p38"/>
          <p:cNvSpPr txBox="1"/>
          <p:nvPr>
            <p:ph idx="2" type="subTitle"/>
          </p:nvPr>
        </p:nvSpPr>
        <p:spPr>
          <a:xfrm>
            <a:off x="2016350" y="2145400"/>
            <a:ext cx="5111400" cy="179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81" name="Google Shape;481;p38"/>
          <p:cNvSpPr/>
          <p:nvPr/>
        </p:nvSpPr>
        <p:spPr>
          <a:xfrm flipH="1">
            <a:off x="-178543"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8"/>
          <p:cNvSpPr/>
          <p:nvPr/>
        </p:nvSpPr>
        <p:spPr>
          <a:xfrm flipH="1" rot="10800000">
            <a:off x="-278322"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9DC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8"/>
          <p:cNvSpPr/>
          <p:nvPr/>
        </p:nvSpPr>
        <p:spPr>
          <a:xfrm rot="-10484947">
            <a:off x="-734940"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8"/>
          <p:cNvSpPr/>
          <p:nvPr/>
        </p:nvSpPr>
        <p:spPr>
          <a:xfrm flipH="1" rot="10800000">
            <a:off x="17222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8"/>
          <p:cNvSpPr/>
          <p:nvPr/>
        </p:nvSpPr>
        <p:spPr>
          <a:xfrm flipH="1" rot="10800000">
            <a:off x="832326"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8"/>
          <p:cNvSpPr/>
          <p:nvPr/>
        </p:nvSpPr>
        <p:spPr>
          <a:xfrm flipH="1" rot="10800000">
            <a:off x="61551"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
    <p:spTree>
      <p:nvGrpSpPr>
        <p:cNvPr id="487" name="Shape 487"/>
        <p:cNvGrpSpPr/>
        <p:nvPr/>
      </p:nvGrpSpPr>
      <p:grpSpPr>
        <a:xfrm>
          <a:off x="0" y="0"/>
          <a:ext cx="0" cy="0"/>
          <a:chOff x="0" y="0"/>
          <a:chExt cx="0" cy="0"/>
        </a:xfrm>
      </p:grpSpPr>
      <p:sp>
        <p:nvSpPr>
          <p:cNvPr id="488" name="Google Shape;488;p39"/>
          <p:cNvSpPr txBox="1"/>
          <p:nvPr>
            <p:ph type="title"/>
          </p:nvPr>
        </p:nvSpPr>
        <p:spPr>
          <a:xfrm>
            <a:off x="3105950" y="363275"/>
            <a:ext cx="2932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489" name="Google Shape;489;p39"/>
          <p:cNvSpPr txBox="1"/>
          <p:nvPr>
            <p:ph idx="1" type="subTitle"/>
          </p:nvPr>
        </p:nvSpPr>
        <p:spPr>
          <a:xfrm>
            <a:off x="7602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90" name="Google Shape;490;p39"/>
          <p:cNvSpPr txBox="1"/>
          <p:nvPr>
            <p:ph idx="2" type="subTitle"/>
          </p:nvPr>
        </p:nvSpPr>
        <p:spPr>
          <a:xfrm>
            <a:off x="540000" y="2145400"/>
            <a:ext cx="3834000" cy="1761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91" name="Google Shape;491;p39"/>
          <p:cNvSpPr txBox="1"/>
          <p:nvPr>
            <p:ph idx="3" type="subTitle"/>
          </p:nvPr>
        </p:nvSpPr>
        <p:spPr>
          <a:xfrm>
            <a:off x="4564200"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92" name="Google Shape;492;p39"/>
          <p:cNvSpPr txBox="1"/>
          <p:nvPr>
            <p:ph idx="4" type="subTitle"/>
          </p:nvPr>
        </p:nvSpPr>
        <p:spPr>
          <a:xfrm>
            <a:off x="4440600" y="2145400"/>
            <a:ext cx="3834000" cy="1761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93" name="Google Shape;493;p39"/>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9"/>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9DC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9"/>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9"/>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9"/>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9"/>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7"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40000" y="363275"/>
            <a:ext cx="80640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1pPr>
            <a:lvl2pPr lvl="1"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2pPr>
            <a:lvl3pPr lvl="2"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3pPr>
            <a:lvl4pPr lvl="3"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4pPr>
            <a:lvl5pPr lvl="4"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5pPr>
            <a:lvl6pPr lvl="5"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6pPr>
            <a:lvl7pPr lvl="6"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7pPr>
            <a:lvl8pPr lvl="7"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8pPr>
            <a:lvl9pPr lvl="8"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9pPr>
          </a:lstStyle>
          <a:p/>
        </p:txBody>
      </p:sp>
      <p:sp>
        <p:nvSpPr>
          <p:cNvPr id="52" name="Google Shape;52;p13"/>
          <p:cNvSpPr txBox="1"/>
          <p:nvPr>
            <p:ph idx="1" type="body"/>
          </p:nvPr>
        </p:nvSpPr>
        <p:spPr>
          <a:xfrm>
            <a:off x="540000" y="1152475"/>
            <a:ext cx="80640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0"/>
          <p:cNvSpPr txBox="1"/>
          <p:nvPr>
            <p:ph type="ctrTitle"/>
          </p:nvPr>
        </p:nvSpPr>
        <p:spPr>
          <a:xfrm>
            <a:off x="678600" y="1484550"/>
            <a:ext cx="7787100" cy="20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Resume Jurnal Topik 9</a:t>
            </a:r>
            <a:endParaRPr/>
          </a:p>
        </p:txBody>
      </p:sp>
      <p:sp>
        <p:nvSpPr>
          <p:cNvPr id="504" name="Google Shape;504;p40"/>
          <p:cNvSpPr txBox="1"/>
          <p:nvPr>
            <p:ph idx="1" type="subTitle"/>
          </p:nvPr>
        </p:nvSpPr>
        <p:spPr>
          <a:xfrm>
            <a:off x="4416900" y="2859050"/>
            <a:ext cx="4048800" cy="38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By Ilham Sagita Putra (181111060)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1"/>
          <p:cNvSpPr txBox="1"/>
          <p:nvPr>
            <p:ph type="title"/>
          </p:nvPr>
        </p:nvSpPr>
        <p:spPr>
          <a:xfrm>
            <a:off x="1505100" y="1661700"/>
            <a:ext cx="6133800" cy="18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SAP Analytic Cloud: </a:t>
            </a:r>
            <a:endParaRPr sz="2500"/>
          </a:p>
          <a:p>
            <a:pPr indent="0" lvl="0" marL="0" rtl="0" algn="ctr">
              <a:spcBef>
                <a:spcPts val="0"/>
              </a:spcBef>
              <a:spcAft>
                <a:spcPts val="0"/>
              </a:spcAft>
              <a:buNone/>
            </a:pPr>
            <a:r>
              <a:rPr lang="en" sz="2500"/>
              <a:t>a tool for the formation of professional competencies of business analyst</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2"/>
          <p:cNvSpPr txBox="1"/>
          <p:nvPr>
            <p:ph type="title"/>
          </p:nvPr>
        </p:nvSpPr>
        <p:spPr>
          <a:xfrm>
            <a:off x="1853250" y="2160600"/>
            <a:ext cx="5437500" cy="8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Nazarov D.M, Morozova A.S, Kokovikhin A. Yu.</a:t>
            </a:r>
            <a:endParaRPr sz="3000"/>
          </a:p>
        </p:txBody>
      </p:sp>
      <p:sp>
        <p:nvSpPr>
          <p:cNvPr id="515" name="Google Shape;515;p42"/>
          <p:cNvSpPr txBox="1"/>
          <p:nvPr>
            <p:ph idx="1" type="subTitle"/>
          </p:nvPr>
        </p:nvSpPr>
        <p:spPr>
          <a:xfrm>
            <a:off x="6083850" y="3098125"/>
            <a:ext cx="1206900" cy="43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Penulis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3"/>
          <p:cNvSpPr txBox="1"/>
          <p:nvPr>
            <p:ph idx="1" type="subTitle"/>
          </p:nvPr>
        </p:nvSpPr>
        <p:spPr>
          <a:xfrm>
            <a:off x="1842400" y="1575000"/>
            <a:ext cx="5690700" cy="1495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Bagaimana cara menerapkan teknologi SAP Analytic Cloud yang dipergunakan untuk menyiapkan spesialis kompetensi profesional pada bidang bisnis analis</a:t>
            </a:r>
            <a:endParaRPr/>
          </a:p>
        </p:txBody>
      </p:sp>
      <p:sp>
        <p:nvSpPr>
          <p:cNvPr id="521" name="Google Shape;521;p43"/>
          <p:cNvSpPr txBox="1"/>
          <p:nvPr>
            <p:ph type="title"/>
          </p:nvPr>
        </p:nvSpPr>
        <p:spPr>
          <a:xfrm>
            <a:off x="3489100" y="3070800"/>
            <a:ext cx="4044000" cy="497700"/>
          </a:xfrm>
          <a:prstGeom prst="rect">
            <a:avLst/>
          </a:prstGeom>
        </p:spPr>
        <p:txBody>
          <a:bodyPr anchorCtr="0" anchor="ctr" bIns="91425" lIns="91425" spcFirstLastPara="1" rIns="91425" wrap="square" tIns="91425">
            <a:noAutofit/>
          </a:bodyPr>
          <a:lstStyle/>
          <a:p>
            <a:pPr indent="0" lvl="0" marL="0" rtl="0" algn="r">
              <a:spcBef>
                <a:spcPts val="0"/>
              </a:spcBef>
              <a:spcAft>
                <a:spcPts val="1600"/>
              </a:spcAft>
              <a:buNone/>
            </a:pPr>
            <a:r>
              <a:rPr lang="en"/>
              <a:t>— Permasalahan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4"/>
          <p:cNvSpPr txBox="1"/>
          <p:nvPr>
            <p:ph type="title"/>
          </p:nvPr>
        </p:nvSpPr>
        <p:spPr>
          <a:xfrm>
            <a:off x="1217400" y="2088000"/>
            <a:ext cx="6709200" cy="9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500"/>
              <a:t>SAP Analytic Cloud</a:t>
            </a:r>
            <a:endParaRPr sz="5500"/>
          </a:p>
        </p:txBody>
      </p:sp>
      <p:sp>
        <p:nvSpPr>
          <p:cNvPr id="527" name="Google Shape;527;p44"/>
          <p:cNvSpPr txBox="1"/>
          <p:nvPr>
            <p:ph idx="1" type="body"/>
          </p:nvPr>
        </p:nvSpPr>
        <p:spPr>
          <a:xfrm>
            <a:off x="6441300" y="3055500"/>
            <a:ext cx="1485300" cy="451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 Teknologi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5"/>
          <p:cNvSpPr txBox="1"/>
          <p:nvPr>
            <p:ph type="title"/>
          </p:nvPr>
        </p:nvSpPr>
        <p:spPr>
          <a:xfrm>
            <a:off x="2846475" y="363275"/>
            <a:ext cx="345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Solusi</a:t>
            </a:r>
            <a:endParaRPr/>
          </a:p>
        </p:txBody>
      </p:sp>
      <p:sp>
        <p:nvSpPr>
          <p:cNvPr id="533" name="Google Shape;533;p45"/>
          <p:cNvSpPr txBox="1"/>
          <p:nvPr>
            <p:ph idx="2" type="subTitle"/>
          </p:nvPr>
        </p:nvSpPr>
        <p:spPr>
          <a:xfrm>
            <a:off x="515925" y="1247575"/>
            <a:ext cx="8112000" cy="31773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accent1"/>
                </a:solidFill>
              </a:rPr>
              <a:t>Pada jurnal ini penulis memberikan solusi untuk mengajarkan materi mengenai SAP Analytic Cloud dasar kepada siswa. Dalam hal ini bertujuan untuk memberikan pemahaman keadaan saat ini tentang proses analitik di lingkungan perusahaan, mengidentifikasi tahapan, dan masing-masing terkait dengan toolkit produk. Selanjutnya membangun kompetensi untuk mempraktikkan SAP Analytic Cloud dengan menggunakan sistem laboratorium. Yang dibagi menjadi lima lab diantaranya:</a:t>
            </a:r>
            <a:endParaRPr>
              <a:solidFill>
                <a:schemeClr val="accent1"/>
              </a:solidFill>
            </a:endParaRPr>
          </a:p>
          <a:p>
            <a:pPr indent="-317500" lvl="0" marL="457200" rtl="0" algn="just">
              <a:lnSpc>
                <a:spcPct val="150000"/>
              </a:lnSpc>
              <a:spcBef>
                <a:spcPts val="0"/>
              </a:spcBef>
              <a:spcAft>
                <a:spcPts val="0"/>
              </a:spcAft>
              <a:buClr>
                <a:schemeClr val="accent1"/>
              </a:buClr>
              <a:buSzPts val="1400"/>
              <a:buAutoNum type="arabicPeriod"/>
            </a:pPr>
            <a:r>
              <a:rPr lang="en">
                <a:solidFill>
                  <a:schemeClr val="accent1"/>
                </a:solidFill>
              </a:rPr>
              <a:t>Lab 1 = Pengenalan SAP Analytic Cloud</a:t>
            </a:r>
            <a:endParaRPr>
              <a:solidFill>
                <a:schemeClr val="accent1"/>
              </a:solidFill>
            </a:endParaRPr>
          </a:p>
          <a:p>
            <a:pPr indent="-317500" lvl="0" marL="457200" rtl="0" algn="just">
              <a:lnSpc>
                <a:spcPct val="150000"/>
              </a:lnSpc>
              <a:spcBef>
                <a:spcPts val="0"/>
              </a:spcBef>
              <a:spcAft>
                <a:spcPts val="0"/>
              </a:spcAft>
              <a:buClr>
                <a:schemeClr val="accent1"/>
              </a:buClr>
              <a:buSzPts val="1400"/>
              <a:buAutoNum type="arabicPeriod"/>
            </a:pPr>
            <a:r>
              <a:rPr lang="en">
                <a:solidFill>
                  <a:schemeClr val="accent1"/>
                </a:solidFill>
              </a:rPr>
              <a:t>Lab 2 = Implementasi ETL-proses dan pengolahan data menggunakan SAP Analytic Cloud</a:t>
            </a:r>
            <a:endParaRPr>
              <a:solidFill>
                <a:schemeClr val="accent1"/>
              </a:solidFill>
            </a:endParaRPr>
          </a:p>
          <a:p>
            <a:pPr indent="-317500" lvl="0" marL="457200" rtl="0" algn="just">
              <a:lnSpc>
                <a:spcPct val="150000"/>
              </a:lnSpc>
              <a:spcBef>
                <a:spcPts val="0"/>
              </a:spcBef>
              <a:spcAft>
                <a:spcPts val="0"/>
              </a:spcAft>
              <a:buClr>
                <a:schemeClr val="accent1"/>
              </a:buClr>
              <a:buSzPts val="1400"/>
              <a:buAutoNum type="arabicPeriod"/>
            </a:pPr>
            <a:r>
              <a:rPr lang="en">
                <a:solidFill>
                  <a:schemeClr val="accent1"/>
                </a:solidFill>
              </a:rPr>
              <a:t>Lab 3 = Intelligent Discovery Module SAP Analytic Cloud</a:t>
            </a:r>
            <a:endParaRPr>
              <a:solidFill>
                <a:schemeClr val="accent1"/>
              </a:solidFill>
            </a:endParaRPr>
          </a:p>
          <a:p>
            <a:pPr indent="-317500" lvl="0" marL="457200" rtl="0" algn="just">
              <a:lnSpc>
                <a:spcPct val="150000"/>
              </a:lnSpc>
              <a:spcBef>
                <a:spcPts val="0"/>
              </a:spcBef>
              <a:spcAft>
                <a:spcPts val="0"/>
              </a:spcAft>
              <a:buClr>
                <a:schemeClr val="accent1"/>
              </a:buClr>
              <a:buSzPts val="1400"/>
              <a:buAutoNum type="arabicPeriod"/>
            </a:pPr>
            <a:r>
              <a:rPr lang="en">
                <a:solidFill>
                  <a:schemeClr val="accent1"/>
                </a:solidFill>
              </a:rPr>
              <a:t>Lab 4 = Membuat halaman responsif</a:t>
            </a:r>
            <a:endParaRPr>
              <a:solidFill>
                <a:schemeClr val="accent1"/>
              </a:solidFill>
            </a:endParaRPr>
          </a:p>
          <a:p>
            <a:pPr indent="-317500" lvl="0" marL="457200" rtl="0" algn="just">
              <a:lnSpc>
                <a:spcPct val="150000"/>
              </a:lnSpc>
              <a:spcBef>
                <a:spcPts val="0"/>
              </a:spcBef>
              <a:spcAft>
                <a:spcPts val="0"/>
              </a:spcAft>
              <a:buClr>
                <a:schemeClr val="accent1"/>
              </a:buClr>
              <a:buSzPts val="1400"/>
              <a:buAutoNum type="arabicPeriod"/>
            </a:pPr>
            <a:r>
              <a:rPr lang="en">
                <a:solidFill>
                  <a:schemeClr val="accent1"/>
                </a:solidFill>
              </a:rPr>
              <a:t>Lab 5 = Menganalisis SAP Analytic Cloud Geodata</a:t>
            </a:r>
            <a:endParaRPr>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6"/>
          <p:cNvSpPr txBox="1"/>
          <p:nvPr>
            <p:ph type="title"/>
          </p:nvPr>
        </p:nvSpPr>
        <p:spPr>
          <a:xfrm>
            <a:off x="2432550" y="328475"/>
            <a:ext cx="4278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Hasil &amp; Pembahasan</a:t>
            </a:r>
            <a:endParaRPr/>
          </a:p>
        </p:txBody>
      </p:sp>
      <p:sp>
        <p:nvSpPr>
          <p:cNvPr id="539" name="Google Shape;539;p46"/>
          <p:cNvSpPr txBox="1"/>
          <p:nvPr>
            <p:ph idx="2" type="subTitle"/>
          </p:nvPr>
        </p:nvSpPr>
        <p:spPr>
          <a:xfrm>
            <a:off x="516000" y="1385850"/>
            <a:ext cx="8112000" cy="2371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accent1"/>
                </a:solidFill>
              </a:rPr>
              <a:t>Dengan menerapkan kajian pada student dapat disimpulkan bahwa kajian tersebut dapat digunakan secara independent dalam berbagai disiplin ilmu pada kasus yang berbeda dan pada pendidikan yang berbeda tingkat.</a:t>
            </a:r>
            <a:endParaRPr>
              <a:solidFill>
                <a:schemeClr val="accent1"/>
              </a:solidFill>
            </a:endParaRPr>
          </a:p>
          <a:p>
            <a:pPr indent="0" lvl="0" marL="0" rtl="0" algn="just">
              <a:lnSpc>
                <a:spcPct val="150000"/>
              </a:lnSpc>
              <a:spcBef>
                <a:spcPts val="0"/>
              </a:spcBef>
              <a:spcAft>
                <a:spcPts val="0"/>
              </a:spcAft>
              <a:buNone/>
            </a:pPr>
            <a:r>
              <a:rPr lang="en">
                <a:solidFill>
                  <a:schemeClr val="accent1"/>
                </a:solidFill>
              </a:rPr>
              <a:t>Sebagai hasilnya, pelajar yang sudah dilatih yaitu : </a:t>
            </a:r>
            <a:endParaRPr>
              <a:solidFill>
                <a:schemeClr val="accent1"/>
              </a:solidFill>
            </a:endParaRPr>
          </a:p>
          <a:p>
            <a:pPr indent="-304800" lvl="0" marL="457200" rtl="0" algn="just">
              <a:lnSpc>
                <a:spcPct val="150000"/>
              </a:lnSpc>
              <a:spcBef>
                <a:spcPts val="0"/>
              </a:spcBef>
              <a:spcAft>
                <a:spcPts val="0"/>
              </a:spcAft>
              <a:buClr>
                <a:schemeClr val="accent1"/>
              </a:buClr>
              <a:buSzPts val="1200"/>
              <a:buChar char="-"/>
            </a:pPr>
            <a:r>
              <a:rPr lang="en">
                <a:solidFill>
                  <a:schemeClr val="accent1"/>
                </a:solidFill>
              </a:rPr>
              <a:t>18 undergraduate business analysts. Hasil dari pelatihan mereka adalah metodologi pengembangan produk dalam mata kuliah praktek mengajar berdasarkan DataSet.</a:t>
            </a:r>
            <a:endParaRPr>
              <a:solidFill>
                <a:schemeClr val="accent1"/>
              </a:solidFill>
            </a:endParaRPr>
          </a:p>
          <a:p>
            <a:pPr indent="-304800" lvl="0" marL="457200" rtl="0" algn="just">
              <a:lnSpc>
                <a:spcPct val="150000"/>
              </a:lnSpc>
              <a:spcBef>
                <a:spcPts val="0"/>
              </a:spcBef>
              <a:spcAft>
                <a:spcPts val="0"/>
              </a:spcAft>
              <a:buClr>
                <a:schemeClr val="accent1"/>
              </a:buClr>
              <a:buSzPts val="1200"/>
              <a:buChar char="-"/>
            </a:pPr>
            <a:r>
              <a:rPr lang="en">
                <a:solidFill>
                  <a:schemeClr val="accent1"/>
                </a:solidFill>
              </a:rPr>
              <a:t>19 undergraduate ekonomi yang menyelesaikan 2 pekerjaan laboratorium SAP Analytic Cloud</a:t>
            </a:r>
            <a:endParaRPr>
              <a:solidFill>
                <a:schemeClr val="accent1"/>
              </a:solidFill>
            </a:endParaRPr>
          </a:p>
          <a:p>
            <a:pPr indent="-304800" lvl="0" marL="457200" rtl="0" algn="just">
              <a:lnSpc>
                <a:spcPct val="150000"/>
              </a:lnSpc>
              <a:spcBef>
                <a:spcPts val="0"/>
              </a:spcBef>
              <a:spcAft>
                <a:spcPts val="0"/>
              </a:spcAft>
              <a:buClr>
                <a:schemeClr val="accent1"/>
              </a:buClr>
              <a:buSzPts val="1200"/>
              <a:buChar char="-"/>
            </a:pPr>
            <a:r>
              <a:rPr lang="en">
                <a:solidFill>
                  <a:schemeClr val="accent1"/>
                </a:solidFill>
              </a:rPr>
              <a:t>34 sarjana business analysts, yang termasuk dalam makalah mereka tentang penambangan data paragraf tentang penerapan SAP Analytic Cloud untuk analisis data.</a:t>
            </a:r>
            <a:endParaRPr>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7"/>
          <p:cNvSpPr txBox="1"/>
          <p:nvPr>
            <p:ph type="ctrTitle"/>
          </p:nvPr>
        </p:nvSpPr>
        <p:spPr>
          <a:xfrm>
            <a:off x="678600" y="1484550"/>
            <a:ext cx="7787100" cy="20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Terimakasih</a:t>
            </a:r>
            <a:endParaRPr/>
          </a:p>
        </p:txBody>
      </p:sp>
      <p:sp>
        <p:nvSpPr>
          <p:cNvPr id="545" name="Google Shape;545;p47"/>
          <p:cNvSpPr txBox="1"/>
          <p:nvPr>
            <p:ph idx="1" type="subTitle"/>
          </p:nvPr>
        </p:nvSpPr>
        <p:spPr>
          <a:xfrm>
            <a:off x="4416900" y="2859050"/>
            <a:ext cx="4048800" cy="38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By Ilham Sagita Putra (181111060)</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quatic and Physical Therapy Center by Slidesgo">
  <a:themeElements>
    <a:clrScheme name="Simple Light">
      <a:dk1>
        <a:srgbClr val="1A4568"/>
      </a:dk1>
      <a:lt1>
        <a:srgbClr val="FFFFFF"/>
      </a:lt1>
      <a:dk2>
        <a:srgbClr val="285E89"/>
      </a:dk2>
      <a:lt2>
        <a:srgbClr val="FFFFFF"/>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