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Gomes" userId="50054afd7355b33a" providerId="LiveId" clId="{57242C52-8765-40F9-89C2-84E0481F4271}"/>
    <pc:docChg chg="undo custSel addSld delSld modSld">
      <pc:chgData name="Vinicius Gomes" userId="50054afd7355b33a" providerId="LiveId" clId="{57242C52-8765-40F9-89C2-84E0481F4271}" dt="2021-11-16T22:04:52.867" v="518" actId="20577"/>
      <pc:docMkLst>
        <pc:docMk/>
      </pc:docMkLst>
      <pc:sldChg chg="modSp mod">
        <pc:chgData name="Vinicius Gomes" userId="50054afd7355b33a" providerId="LiveId" clId="{57242C52-8765-40F9-89C2-84E0481F4271}" dt="2021-11-09T21:55:53.682" v="517" actId="20577"/>
        <pc:sldMkLst>
          <pc:docMk/>
          <pc:sldMk cId="2128536031" sldId="257"/>
        </pc:sldMkLst>
        <pc:spChg chg="mod">
          <ac:chgData name="Vinicius Gomes" userId="50054afd7355b33a" providerId="LiveId" clId="{57242C52-8765-40F9-89C2-84E0481F4271}" dt="2021-11-09T21:55:53.682" v="517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Vinicius Gomes" userId="50054afd7355b33a" providerId="LiveId" clId="{57242C52-8765-40F9-89C2-84E0481F4271}" dt="2021-11-09T21:54:08.530" v="371" actId="2696"/>
        <pc:sldMkLst>
          <pc:docMk/>
          <pc:sldMk cId="3822754160" sldId="260"/>
        </pc:sldMkLst>
      </pc:sldChg>
      <pc:sldChg chg="modSp mod">
        <pc:chgData name="Vinicius Gomes" userId="50054afd7355b33a" providerId="LiveId" clId="{57242C52-8765-40F9-89C2-84E0481F4271}" dt="2021-11-16T22:04:52.867" v="518" actId="20577"/>
        <pc:sldMkLst>
          <pc:docMk/>
          <pc:sldMk cId="1810390990" sldId="262"/>
        </pc:sldMkLst>
        <pc:spChg chg="mod">
          <ac:chgData name="Vinicius Gomes" userId="50054afd7355b33a" providerId="LiveId" clId="{57242C52-8765-40F9-89C2-84E0481F4271}" dt="2021-11-16T22:04:52.867" v="518" actId="20577"/>
          <ac:spMkLst>
            <pc:docMk/>
            <pc:sldMk cId="1810390990" sldId="262"/>
            <ac:spMk id="14" creationId="{00000000-0000-0000-0000-000000000000}"/>
          </ac:spMkLst>
        </pc:spChg>
      </pc:sldChg>
      <pc:sldChg chg="addSp delSp modSp add mod">
        <pc:chgData name="Vinicius Gomes" userId="50054afd7355b33a" providerId="LiveId" clId="{57242C52-8765-40F9-89C2-84E0481F4271}" dt="2021-11-09T21:53:07.827" v="370" actId="2165"/>
        <pc:sldMkLst>
          <pc:docMk/>
          <pc:sldMk cId="2295988186" sldId="264"/>
        </pc:sldMkLst>
        <pc:spChg chg="mod">
          <ac:chgData name="Vinicius Gomes" userId="50054afd7355b33a" providerId="LiveId" clId="{57242C52-8765-40F9-89C2-84E0481F4271}" dt="2021-11-09T21:49:55.723" v="29" actId="20577"/>
          <ac:spMkLst>
            <pc:docMk/>
            <pc:sldMk cId="2295988186" sldId="264"/>
            <ac:spMk id="13" creationId="{00000000-0000-0000-0000-000000000000}"/>
          </ac:spMkLst>
        </pc:spChg>
        <pc:spChg chg="add del mod">
          <ac:chgData name="Vinicius Gomes" userId="50054afd7355b33a" providerId="LiveId" clId="{57242C52-8765-40F9-89C2-84E0481F4271}" dt="2021-11-09T21:50:12.284" v="33" actId="3680"/>
          <ac:spMkLst>
            <pc:docMk/>
            <pc:sldMk cId="2295988186" sldId="264"/>
            <ac:spMk id="14" creationId="{00000000-0000-0000-0000-000000000000}"/>
          </ac:spMkLst>
        </pc:spChg>
        <pc:graphicFrameChg chg="add del mod ord modGraphic">
          <ac:chgData name="Vinicius Gomes" userId="50054afd7355b33a" providerId="LiveId" clId="{57242C52-8765-40F9-89C2-84E0481F4271}" dt="2021-11-09T21:50:07.589" v="32" actId="3680"/>
          <ac:graphicFrameMkLst>
            <pc:docMk/>
            <pc:sldMk cId="2295988186" sldId="264"/>
            <ac:graphicFrameMk id="2" creationId="{E9F7AEA3-338E-428E-9948-79AC63D69C32}"/>
          </ac:graphicFrameMkLst>
        </pc:graphicFrameChg>
        <pc:graphicFrameChg chg="add mod ord modGraphic">
          <ac:chgData name="Vinicius Gomes" userId="50054afd7355b33a" providerId="LiveId" clId="{57242C52-8765-40F9-89C2-84E0481F4271}" dt="2021-11-09T21:53:07.827" v="370" actId="2165"/>
          <ac:graphicFrameMkLst>
            <pc:docMk/>
            <pc:sldMk cId="2295988186" sldId="264"/>
            <ac:graphicFrameMk id="3" creationId="{19042417-335A-42D8-A06D-E85C435AF8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2" Type="http://schemas.openxmlformats.org/officeDocument/2006/relationships/hyperlink" Target="https://loiane.training/curso/angul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FrameWorks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JS e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 Angular JS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2009, </a:t>
            </a:r>
            <a:r>
              <a:rPr lang="en-US" dirty="0" err="1"/>
              <a:t>sendo</a:t>
            </a:r>
            <a:r>
              <a:rPr lang="en-US" dirty="0"/>
              <a:t> de </a:t>
            </a:r>
            <a:r>
              <a:rPr lang="en-US" dirty="0" err="1"/>
              <a:t>início</a:t>
            </a:r>
            <a:r>
              <a:rPr lang="en-US" dirty="0"/>
              <a:t> </a:t>
            </a:r>
            <a:r>
              <a:rPr lang="en-US" dirty="0" err="1"/>
              <a:t>comercializado</a:t>
            </a:r>
            <a:r>
              <a:rPr lang="en-US" dirty="0"/>
              <a:t>,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criadores</a:t>
            </a:r>
            <a:r>
              <a:rPr lang="en-US" dirty="0"/>
              <a:t> </a:t>
            </a:r>
            <a:r>
              <a:rPr lang="en-US" dirty="0" err="1"/>
              <a:t>abandonaram</a:t>
            </a:r>
            <a:r>
              <a:rPr lang="en-US" dirty="0"/>
              <a:t> a </a:t>
            </a:r>
            <a:r>
              <a:rPr lang="en-US" dirty="0" err="1"/>
              <a:t>ideia</a:t>
            </a:r>
            <a:r>
              <a:rPr lang="en-US" dirty="0"/>
              <a:t> e </a:t>
            </a:r>
            <a:r>
              <a:rPr lang="en-US" dirty="0" err="1"/>
              <a:t>disponibilizou</a:t>
            </a:r>
            <a:r>
              <a:rPr lang="en-US" dirty="0"/>
              <a:t>-o </a:t>
            </a:r>
            <a:r>
              <a:rPr lang="en-US" dirty="0" err="1"/>
              <a:t>como</a:t>
            </a:r>
            <a:r>
              <a:rPr lang="en-US" dirty="0"/>
              <a:t> open source, o qual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popularizado</a:t>
            </a:r>
            <a:r>
              <a:rPr lang="en-US" dirty="0"/>
              <a:t> 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 o JavaScript (por </a:t>
            </a:r>
            <a:r>
              <a:rPr lang="en-US" dirty="0" err="1"/>
              <a:t>isso</a:t>
            </a:r>
            <a:r>
              <a:rPr lang="en-US" dirty="0"/>
              <a:t> JS). </a:t>
            </a:r>
            <a:r>
              <a:rPr lang="en-US" dirty="0" err="1"/>
              <a:t>Em</a:t>
            </a:r>
            <a:r>
              <a:rPr lang="en-US" dirty="0"/>
              <a:t> 2016 </a:t>
            </a:r>
            <a:r>
              <a:rPr lang="en-US" dirty="0" err="1"/>
              <a:t>surgiu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atualização</a:t>
            </a:r>
            <a:r>
              <a:rPr lang="en-US" dirty="0"/>
              <a:t>”, o Angular 2, </a:t>
            </a:r>
            <a:r>
              <a:rPr lang="en-US" dirty="0" err="1"/>
              <a:t>porém</a:t>
            </a:r>
            <a:r>
              <a:rPr lang="en-US" dirty="0"/>
              <a:t>, as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tantas</a:t>
            </a:r>
            <a:r>
              <a:rPr lang="en-US" dirty="0"/>
              <a:t> que </a:t>
            </a:r>
            <a:r>
              <a:rPr lang="en-US" dirty="0" err="1"/>
              <a:t>sequer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compatibilidade</a:t>
            </a:r>
            <a:r>
              <a:rPr lang="en-US" dirty="0"/>
              <a:t> entre </a:t>
            </a:r>
            <a:r>
              <a:rPr lang="en-US" dirty="0" err="1"/>
              <a:t>em</a:t>
            </a:r>
            <a:r>
              <a:rPr lang="en-US" dirty="0"/>
              <a:t> e outro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O Angular 2 </a:t>
            </a:r>
            <a:r>
              <a:rPr lang="en-US" dirty="0" err="1"/>
              <a:t>adotou</a:t>
            </a:r>
            <a:r>
              <a:rPr lang="en-US" dirty="0"/>
              <a:t> o TypeScript,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hierarquia</a:t>
            </a:r>
            <a:r>
              <a:rPr lang="en-US" dirty="0"/>
              <a:t> de components </a:t>
            </a:r>
            <a:r>
              <a:rPr lang="en-US" dirty="0" err="1"/>
              <a:t>como</a:t>
            </a:r>
            <a:r>
              <a:rPr lang="en-US" dirty="0"/>
              <a:t> principal </a:t>
            </a:r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.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expressões</a:t>
            </a:r>
            <a:r>
              <a:rPr lang="en-US" dirty="0"/>
              <a:t> de </a:t>
            </a:r>
            <a:r>
              <a:rPr lang="en-US" dirty="0" err="1"/>
              <a:t>sintaxes</a:t>
            </a:r>
            <a:r>
              <a:rPr lang="en-US" dirty="0"/>
              <a:t>,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modularidade</a:t>
            </a:r>
            <a:r>
              <a:rPr lang="en-US" dirty="0"/>
              <a:t> e é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classes de POO,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tipagem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Assim,vemos</a:t>
            </a:r>
            <a:r>
              <a:rPr lang="en-US" dirty="0"/>
              <a:t> que o Angular JS </a:t>
            </a:r>
            <a:r>
              <a:rPr lang="en-US" dirty="0" err="1"/>
              <a:t>já</a:t>
            </a:r>
            <a:r>
              <a:rPr lang="en-US" dirty="0"/>
              <a:t> é um framework </a:t>
            </a:r>
            <a:r>
              <a:rPr lang="en-US" dirty="0" err="1"/>
              <a:t>ultrapassado</a:t>
            </a:r>
            <a:r>
              <a:rPr lang="en-US" dirty="0"/>
              <a:t>,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visto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já</a:t>
            </a:r>
            <a:r>
              <a:rPr lang="en-US" dirty="0"/>
              <a:t> que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sucessores</a:t>
            </a:r>
            <a:r>
              <a:rPr lang="en-US" dirty="0"/>
              <a:t> (</a:t>
            </a:r>
            <a:r>
              <a:rPr lang="en-US" dirty="0" err="1"/>
              <a:t>hoje</a:t>
            </a:r>
            <a:r>
              <a:rPr lang="en-US" dirty="0"/>
              <a:t> no Angular 13.0) </a:t>
            </a:r>
            <a:r>
              <a:rPr lang="en-US" dirty="0" err="1"/>
              <a:t>suprem</a:t>
            </a:r>
            <a:r>
              <a:rPr lang="en-US" dirty="0"/>
              <a:t> as </a:t>
            </a:r>
            <a:r>
              <a:rPr lang="en-US" dirty="0" err="1"/>
              <a:t>devidas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 com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facilidades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9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diferenças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042417-335A-42D8-A06D-E85C435AF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69658"/>
              </p:ext>
            </p:extLst>
          </p:nvPr>
        </p:nvGraphicFramePr>
        <p:xfrm>
          <a:off x="1522413" y="1905000"/>
          <a:ext cx="9144000" cy="2494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72668155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6230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Angular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Angular 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3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Usa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Utiliza-se 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5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Necessita de um controller e $Scope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foi considerado mobile no seu desenvolvimento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Orientado ao mobile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6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Possui um cli para criaçao de novos projetos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8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Diversas maneiras para se definir um 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Baseado em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8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Pré-requisitos</a:t>
            </a:r>
            <a:r>
              <a:rPr lang="en-US" dirty="0"/>
              <a:t> para um </a:t>
            </a:r>
            <a:r>
              <a:rPr lang="en-US" dirty="0" err="1"/>
              <a:t>projeto</a:t>
            </a:r>
            <a:r>
              <a:rPr lang="en-US" dirty="0"/>
              <a:t> Angular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Necessário</a:t>
            </a:r>
            <a:r>
              <a:rPr lang="en-US" dirty="0"/>
              <a:t>:</a:t>
            </a:r>
          </a:p>
          <a:p>
            <a:r>
              <a:rPr lang="en-US" dirty="0"/>
              <a:t>Um editor de </a:t>
            </a:r>
            <a:r>
              <a:rPr lang="en-US" dirty="0" err="1"/>
              <a:t>texto</a:t>
            </a:r>
            <a:r>
              <a:rPr lang="en-US" dirty="0"/>
              <a:t> (Visual Studio Code por </a:t>
            </a:r>
            <a:r>
              <a:rPr lang="en-US" dirty="0" err="1"/>
              <a:t>exemplo</a:t>
            </a:r>
            <a:r>
              <a:rPr lang="en-US" dirty="0"/>
              <a:t>)</a:t>
            </a:r>
          </a:p>
          <a:p>
            <a:r>
              <a:rPr lang="en-US" dirty="0"/>
              <a:t>Node JS</a:t>
            </a:r>
          </a:p>
          <a:p>
            <a:pPr lvl="1"/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r>
              <a:rPr lang="en-US" dirty="0"/>
              <a:t>E o Angular.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o Angular e </a:t>
            </a:r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 o NodeJS, </a:t>
            </a:r>
            <a:r>
              <a:rPr lang="en-US" dirty="0" err="1"/>
              <a:t>abra</a:t>
            </a:r>
            <a:r>
              <a:rPr lang="en-US" dirty="0"/>
              <a:t> o CMD e execute: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r>
              <a:rPr lang="en-US" dirty="0"/>
              <a:t>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instalará</a:t>
            </a:r>
            <a:r>
              <a:rPr lang="en-US" dirty="0"/>
              <a:t> o Angular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.	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iniciar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digite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ng new </a:t>
            </a:r>
            <a:r>
              <a:rPr lang="en-US" i="1" dirty="0" err="1"/>
              <a:t>nomedoprojeto</a:t>
            </a:r>
            <a:endParaRPr lang="en-US" i="1" dirty="0"/>
          </a:p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questionado</a:t>
            </a:r>
            <a:r>
              <a:rPr lang="en-US" dirty="0"/>
              <a:t> se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 </a:t>
            </a:r>
            <a:r>
              <a:rPr lang="en-US" dirty="0" err="1"/>
              <a:t>roteamento</a:t>
            </a:r>
            <a:r>
              <a:rPr lang="en-US" dirty="0"/>
              <a:t> angular (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) e o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estilização</a:t>
            </a:r>
            <a:r>
              <a:rPr lang="en-US" dirty="0"/>
              <a:t> (CCS, SCCS, SASS,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85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o Angular e </a:t>
            </a:r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raiz</a:t>
            </a:r>
            <a:r>
              <a:rPr lang="en-US" dirty="0"/>
              <a:t> da pasta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executou</a:t>
            </a:r>
            <a:r>
              <a:rPr lang="en-US" dirty="0"/>
              <a:t> o CMD</a:t>
            </a:r>
          </a:p>
          <a:p>
            <a:r>
              <a:rPr lang="en-US" dirty="0" err="1"/>
              <a:t>Ainda</a:t>
            </a:r>
            <a:r>
              <a:rPr lang="en-US" dirty="0"/>
              <a:t> no CMD, </a:t>
            </a:r>
            <a:r>
              <a:rPr lang="en-US" dirty="0" err="1"/>
              <a:t>navegue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pasta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cd (ex: cd </a:t>
            </a:r>
            <a:r>
              <a:rPr lang="en-US" dirty="0" err="1"/>
              <a:t>nomedoprojeto</a:t>
            </a:r>
            <a:r>
              <a:rPr lang="en-US" dirty="0"/>
              <a:t>)</a:t>
            </a:r>
          </a:p>
          <a:p>
            <a:r>
              <a:rPr lang="en-US" dirty="0"/>
              <a:t>Para </a:t>
            </a:r>
            <a:r>
              <a:rPr lang="en-US" dirty="0" err="1"/>
              <a:t>compilar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e </a:t>
            </a:r>
            <a:r>
              <a:rPr lang="en-US" dirty="0" err="1"/>
              <a:t>executa</a:t>
            </a:r>
            <a:r>
              <a:rPr lang="en-US" dirty="0"/>
              <a:t>-lo, </a:t>
            </a:r>
            <a:r>
              <a:rPr lang="en-US" dirty="0" err="1"/>
              <a:t>dê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r>
              <a:rPr lang="en-US" dirty="0"/>
              <a:t>ng serve</a:t>
            </a:r>
          </a:p>
          <a:p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buildado</a:t>
            </a:r>
            <a:r>
              <a:rPr lang="en-US" dirty="0"/>
              <a:t> e </a:t>
            </a:r>
            <a:r>
              <a:rPr lang="en-US" dirty="0" err="1"/>
              <a:t>executado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local, </a:t>
            </a:r>
            <a:r>
              <a:rPr lang="en-US" dirty="0" err="1"/>
              <a:t>aparecerá</a:t>
            </a:r>
            <a:r>
              <a:rPr lang="en-US" dirty="0"/>
              <a:t> um link que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hosteando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para que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as </a:t>
            </a:r>
            <a:r>
              <a:rPr lang="en-US" dirty="0" err="1"/>
              <a:t>modificações</a:t>
            </a:r>
            <a:r>
              <a:rPr lang="en-US" dirty="0"/>
              <a:t> (algo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http://localhost:4200/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daí</a:t>
            </a:r>
            <a:r>
              <a:rPr lang="en-US" dirty="0"/>
              <a:t>,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Visual Studio Code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modificações</a:t>
            </a:r>
            <a:r>
              <a:rPr lang="en-US" dirty="0"/>
              <a:t> e </a:t>
            </a:r>
            <a:r>
              <a:rPr lang="en-US" dirty="0" err="1"/>
              <a:t>implementações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 e </a:t>
            </a:r>
            <a:r>
              <a:rPr lang="en-US" dirty="0" err="1"/>
              <a:t>bibliografia</a:t>
            </a:r>
            <a:r>
              <a:rPr lang="en-US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de Angular (</a:t>
            </a:r>
            <a:r>
              <a:rPr lang="en-US" dirty="0" err="1"/>
              <a:t>gratuito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https://loiane.training/curso/angular</a:t>
            </a:r>
            <a:endParaRPr lang="en-US" dirty="0"/>
          </a:p>
          <a:p>
            <a:r>
              <a:rPr lang="en-US" dirty="0" err="1"/>
              <a:t>Documentação</a:t>
            </a:r>
            <a:r>
              <a:rPr lang="en-US" dirty="0"/>
              <a:t> e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  <a:p>
            <a:r>
              <a:rPr lang="en-US" dirty="0">
                <a:hlinkClick r:id="rId3"/>
              </a:rPr>
              <a:t>https://angular.io/cli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150</TotalTime>
  <Words>460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FrameWorks </vt:lpstr>
      <vt:lpstr>Origens</vt:lpstr>
      <vt:lpstr>Origens</vt:lpstr>
      <vt:lpstr>Principais diferenças</vt:lpstr>
      <vt:lpstr>Pré-requisitos para um projeto Angular</vt:lpstr>
      <vt:lpstr>Instalando o Angular e iniciando um projeto</vt:lpstr>
      <vt:lpstr>Instalando o Angular e iniciando um projeto</vt:lpstr>
      <vt:lpstr>Conteúdo recomendado e bibliografia: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</dc:title>
  <dc:creator>Vinicius Gomes</dc:creator>
  <cp:lastModifiedBy>Vinicius Gomes</cp:lastModifiedBy>
  <cp:revision>5</cp:revision>
  <dcterms:created xsi:type="dcterms:W3CDTF">2021-11-07T20:41:20Z</dcterms:created>
  <dcterms:modified xsi:type="dcterms:W3CDTF">2021-11-16T22:28:29Z</dcterms:modified>
</cp:coreProperties>
</file>