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60" d="100"/>
          <a:sy n="60" d="100"/>
        </p:scale>
        <p:origin x="72" y="12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2" Type="http://schemas.openxmlformats.org/officeDocument/2006/relationships/hyperlink" Target="https://loiane.training/curso/angul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FrameWorks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JS e 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 Angular JS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anunciado</a:t>
            </a:r>
            <a:r>
              <a:rPr lang="en-US" dirty="0"/>
              <a:t> pela Google </a:t>
            </a:r>
            <a:r>
              <a:rPr lang="en-US" dirty="0" err="1"/>
              <a:t>em</a:t>
            </a:r>
            <a:r>
              <a:rPr lang="en-US" dirty="0"/>
              <a:t> 2010, o qual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popularizado</a:t>
            </a:r>
            <a:r>
              <a:rPr lang="en-US" dirty="0"/>
              <a:t> e </a:t>
            </a:r>
            <a:r>
              <a:rPr lang="en-US" dirty="0" err="1"/>
              <a:t>utilizava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base o JavaScript (por </a:t>
            </a:r>
            <a:r>
              <a:rPr lang="en-US" dirty="0" err="1"/>
              <a:t>isso</a:t>
            </a:r>
            <a:r>
              <a:rPr lang="en-US" dirty="0"/>
              <a:t> JS). </a:t>
            </a:r>
            <a:r>
              <a:rPr lang="en-US" dirty="0" err="1"/>
              <a:t>Em</a:t>
            </a:r>
            <a:r>
              <a:rPr lang="en-US" dirty="0"/>
              <a:t> 2016 </a:t>
            </a:r>
            <a:r>
              <a:rPr lang="en-US" dirty="0" err="1"/>
              <a:t>surgiu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“</a:t>
            </a:r>
            <a:r>
              <a:rPr lang="en-US" dirty="0" err="1"/>
              <a:t>atualização</a:t>
            </a:r>
            <a:r>
              <a:rPr lang="en-US" dirty="0"/>
              <a:t>”, o Angular 2, </a:t>
            </a:r>
            <a:r>
              <a:rPr lang="en-US" dirty="0" err="1"/>
              <a:t>porém</a:t>
            </a:r>
            <a:r>
              <a:rPr lang="en-US" dirty="0"/>
              <a:t>, as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tantas</a:t>
            </a:r>
            <a:r>
              <a:rPr lang="en-US" dirty="0"/>
              <a:t> que </a:t>
            </a:r>
            <a:r>
              <a:rPr lang="en-US" dirty="0" err="1"/>
              <a:t>sequer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compatibilidade</a:t>
            </a:r>
            <a:r>
              <a:rPr lang="en-US" dirty="0"/>
              <a:t> entre </a:t>
            </a:r>
            <a:r>
              <a:rPr lang="en-US" dirty="0" err="1"/>
              <a:t>em</a:t>
            </a:r>
            <a:r>
              <a:rPr lang="en-US" dirty="0"/>
              <a:t> e outro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O Angular 2 </a:t>
            </a:r>
            <a:r>
              <a:rPr lang="en-US" dirty="0" err="1"/>
              <a:t>mudou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e </a:t>
            </a:r>
            <a:r>
              <a:rPr lang="en-US" dirty="0" err="1"/>
              <a:t>passou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o TypeScript,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hierarquia</a:t>
            </a:r>
            <a:r>
              <a:rPr lang="en-US" dirty="0"/>
              <a:t> de components </a:t>
            </a:r>
            <a:r>
              <a:rPr lang="en-US" dirty="0" err="1"/>
              <a:t>como</a:t>
            </a:r>
            <a:r>
              <a:rPr lang="en-US" dirty="0"/>
              <a:t> principal </a:t>
            </a:r>
            <a:r>
              <a:rPr lang="en-US" dirty="0" err="1"/>
              <a:t>conceito</a:t>
            </a:r>
            <a:r>
              <a:rPr lang="en-US" dirty="0"/>
              <a:t> de </a:t>
            </a:r>
            <a:r>
              <a:rPr lang="en-US" dirty="0" err="1"/>
              <a:t>arquitetura</a:t>
            </a:r>
            <a:r>
              <a:rPr lang="en-US" dirty="0"/>
              <a:t>.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expressões</a:t>
            </a:r>
            <a:r>
              <a:rPr lang="en-US" dirty="0"/>
              <a:t> de </a:t>
            </a:r>
            <a:r>
              <a:rPr lang="en-US" dirty="0" err="1"/>
              <a:t>sintaxes</a:t>
            </a:r>
            <a:r>
              <a:rPr lang="en-US" dirty="0"/>
              <a:t>,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modularidade</a:t>
            </a:r>
            <a:r>
              <a:rPr lang="en-US" dirty="0"/>
              <a:t> e é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classes de POO,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tipagem</a:t>
            </a:r>
            <a:r>
              <a:rPr lang="en-US" dirty="0"/>
              <a:t> </a:t>
            </a:r>
            <a:r>
              <a:rPr lang="en-US" dirty="0" err="1"/>
              <a:t>estática</a:t>
            </a:r>
            <a:r>
              <a:rPr lang="en-US" dirty="0"/>
              <a:t> 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Assim,vemos</a:t>
            </a:r>
            <a:r>
              <a:rPr lang="en-US" dirty="0"/>
              <a:t> que o Angular JS </a:t>
            </a:r>
            <a:r>
              <a:rPr lang="en-US" dirty="0" err="1"/>
              <a:t>já</a:t>
            </a:r>
            <a:r>
              <a:rPr lang="en-US" dirty="0"/>
              <a:t> é um framework </a:t>
            </a:r>
            <a:r>
              <a:rPr lang="en-US" dirty="0" err="1"/>
              <a:t>ultrapassado</a:t>
            </a:r>
            <a:r>
              <a:rPr lang="en-US" dirty="0"/>
              <a:t>, </a:t>
            </a: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visto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legados</a:t>
            </a:r>
            <a:r>
              <a:rPr lang="en-US" dirty="0"/>
              <a:t>, </a:t>
            </a:r>
            <a:r>
              <a:rPr lang="en-US" dirty="0" err="1"/>
              <a:t>já</a:t>
            </a:r>
            <a:r>
              <a:rPr lang="en-US" dirty="0"/>
              <a:t> que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sucessores</a:t>
            </a:r>
            <a:r>
              <a:rPr lang="en-US" dirty="0"/>
              <a:t> (</a:t>
            </a:r>
            <a:r>
              <a:rPr lang="en-US" dirty="0" err="1"/>
              <a:t>hoje</a:t>
            </a:r>
            <a:r>
              <a:rPr lang="en-US" dirty="0"/>
              <a:t> no Angular 13.0) </a:t>
            </a:r>
            <a:r>
              <a:rPr lang="en-US" dirty="0" err="1"/>
              <a:t>suprem</a:t>
            </a:r>
            <a:r>
              <a:rPr lang="en-US" dirty="0"/>
              <a:t> as </a:t>
            </a:r>
            <a:r>
              <a:rPr lang="en-US" dirty="0" err="1"/>
              <a:t>devidas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 com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facilidades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9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Filosofia</a:t>
            </a:r>
            <a:r>
              <a:rPr lang="en-US" dirty="0"/>
              <a:t> do Angular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 Angular é </a:t>
            </a:r>
            <a:r>
              <a:rPr lang="en-US" dirty="0" err="1"/>
              <a:t>construído</a:t>
            </a:r>
            <a:r>
              <a:rPr lang="en-US" dirty="0"/>
              <a:t> sob a </a:t>
            </a:r>
            <a:r>
              <a:rPr lang="en-US" dirty="0" err="1"/>
              <a:t>crença</a:t>
            </a:r>
            <a:r>
              <a:rPr lang="en-US" dirty="0"/>
              <a:t> de que a </a:t>
            </a:r>
            <a:r>
              <a:rPr lang="en-US" dirty="0" err="1"/>
              <a:t>programação</a:t>
            </a:r>
            <a:r>
              <a:rPr lang="en-US" dirty="0"/>
              <a:t> declarative é </a:t>
            </a:r>
            <a:r>
              <a:rPr lang="en-US" dirty="0" err="1"/>
              <a:t>melhor</a:t>
            </a:r>
            <a:r>
              <a:rPr lang="en-US" dirty="0"/>
              <a:t> do que a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imperativa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trata</a:t>
            </a:r>
            <a:r>
              <a:rPr lang="en-US" dirty="0"/>
              <a:t> de </a:t>
            </a:r>
            <a:r>
              <a:rPr lang="en-US" dirty="0" err="1"/>
              <a:t>construção</a:t>
            </a:r>
            <a:r>
              <a:rPr lang="en-US" dirty="0"/>
              <a:t> de interfaces com o </a:t>
            </a:r>
            <a:r>
              <a:rPr lang="en-US" dirty="0" err="1"/>
              <a:t>usuário</a:t>
            </a:r>
            <a:r>
              <a:rPr lang="en-US" dirty="0"/>
              <a:t> e da </a:t>
            </a:r>
            <a:r>
              <a:rPr lang="en-US" dirty="0" err="1"/>
              <a:t>conexão</a:t>
            </a:r>
            <a:r>
              <a:rPr lang="en-US" dirty="0"/>
              <a:t> de components de software. O framework </a:t>
            </a:r>
            <a:r>
              <a:rPr lang="en-US" dirty="0" err="1"/>
              <a:t>adapta</a:t>
            </a:r>
            <a:r>
              <a:rPr lang="en-US" dirty="0"/>
              <a:t> e </a:t>
            </a:r>
            <a:r>
              <a:rPr lang="en-US" dirty="0" err="1"/>
              <a:t>estende</a:t>
            </a:r>
            <a:r>
              <a:rPr lang="en-US" dirty="0"/>
              <a:t> o HTML </a:t>
            </a:r>
            <a:r>
              <a:rPr lang="en-US" dirty="0" err="1"/>
              <a:t>tradicional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com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dinâmico</a:t>
            </a:r>
            <a:r>
              <a:rPr lang="en-US" dirty="0"/>
              <a:t>, com a </a:t>
            </a:r>
            <a:r>
              <a:rPr lang="en-US" dirty="0" err="1"/>
              <a:t>ligação</a:t>
            </a:r>
            <a:r>
              <a:rPr lang="en-US" dirty="0"/>
              <a:t> </a:t>
            </a:r>
            <a:r>
              <a:rPr lang="en-US" dirty="0" err="1"/>
              <a:t>direta</a:t>
            </a:r>
            <a:r>
              <a:rPr lang="en-US" dirty="0"/>
              <a:t> e </a:t>
            </a:r>
            <a:r>
              <a:rPr lang="en-US" dirty="0" err="1"/>
              <a:t>bidirecional</a:t>
            </a:r>
            <a:r>
              <a:rPr lang="en-US" dirty="0"/>
              <a:t> dos dados(two-way data-binding)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sincronização</a:t>
            </a:r>
            <a:r>
              <a:rPr lang="en-US" dirty="0"/>
              <a:t> </a:t>
            </a:r>
            <a:r>
              <a:rPr lang="en-US" dirty="0" err="1"/>
              <a:t>automática</a:t>
            </a:r>
            <a:r>
              <a:rPr lang="en-US" dirty="0"/>
              <a:t> de models e views.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5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Pré-requisitos</a:t>
            </a:r>
            <a:r>
              <a:rPr lang="en-US" dirty="0"/>
              <a:t> para um </a:t>
            </a:r>
            <a:r>
              <a:rPr lang="en-US" dirty="0" err="1"/>
              <a:t>projeto</a:t>
            </a:r>
            <a:r>
              <a:rPr lang="en-US" dirty="0"/>
              <a:t> Angular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Necessário</a:t>
            </a:r>
            <a:r>
              <a:rPr lang="en-US" dirty="0"/>
              <a:t>:</a:t>
            </a:r>
          </a:p>
          <a:p>
            <a:r>
              <a:rPr lang="en-US" dirty="0"/>
              <a:t>Um editor de </a:t>
            </a:r>
            <a:r>
              <a:rPr lang="en-US" dirty="0" err="1"/>
              <a:t>texto</a:t>
            </a:r>
            <a:r>
              <a:rPr lang="en-US" dirty="0"/>
              <a:t> (Visual Studio Code por </a:t>
            </a:r>
            <a:r>
              <a:rPr lang="en-US" dirty="0" err="1"/>
              <a:t>exemplo</a:t>
            </a:r>
            <a:r>
              <a:rPr lang="en-US" dirty="0"/>
              <a:t>)</a:t>
            </a:r>
          </a:p>
          <a:p>
            <a:r>
              <a:rPr lang="en-US" dirty="0"/>
              <a:t>Node JS</a:t>
            </a:r>
          </a:p>
          <a:p>
            <a:pPr lvl="1"/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r>
              <a:rPr lang="en-US" dirty="0"/>
              <a:t>E o Angular.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o Angular e </a:t>
            </a:r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instalado</a:t>
            </a:r>
            <a:r>
              <a:rPr lang="en-US" dirty="0"/>
              <a:t> o NodeJS, </a:t>
            </a:r>
            <a:r>
              <a:rPr lang="en-US" dirty="0" err="1"/>
              <a:t>abra</a:t>
            </a:r>
            <a:r>
              <a:rPr lang="en-US" dirty="0"/>
              <a:t> o CMD e execute: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r>
              <a:rPr lang="en-US" dirty="0"/>
              <a:t>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instalará</a:t>
            </a:r>
            <a:r>
              <a:rPr lang="en-US" dirty="0"/>
              <a:t> o Angular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.	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iniciar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digite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ng new </a:t>
            </a:r>
            <a:r>
              <a:rPr lang="en-US" i="1" dirty="0" err="1"/>
              <a:t>nomedoprojeto</a:t>
            </a:r>
            <a:endParaRPr lang="en-US" i="1" dirty="0"/>
          </a:p>
          <a:p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questionado</a:t>
            </a:r>
            <a:r>
              <a:rPr lang="en-US" dirty="0"/>
              <a:t> se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o </a:t>
            </a:r>
            <a:r>
              <a:rPr lang="en-US" dirty="0" err="1"/>
              <a:t>roteamento</a:t>
            </a:r>
            <a:r>
              <a:rPr lang="en-US" dirty="0"/>
              <a:t> angular (</a:t>
            </a:r>
            <a:r>
              <a:rPr lang="en-US" dirty="0" err="1"/>
              <a:t>comunicação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) e o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estilização</a:t>
            </a:r>
            <a:r>
              <a:rPr lang="en-US" dirty="0"/>
              <a:t> (CCS, SCCS, SASS,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859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o Angular e </a:t>
            </a:r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estará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raiz</a:t>
            </a:r>
            <a:r>
              <a:rPr lang="en-US" dirty="0"/>
              <a:t> da pasta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executou</a:t>
            </a:r>
            <a:r>
              <a:rPr lang="en-US" dirty="0"/>
              <a:t> o CMD</a:t>
            </a:r>
          </a:p>
          <a:p>
            <a:r>
              <a:rPr lang="en-US" dirty="0" err="1"/>
              <a:t>Ainda</a:t>
            </a:r>
            <a:r>
              <a:rPr lang="en-US" dirty="0"/>
              <a:t> no CMD, </a:t>
            </a:r>
            <a:r>
              <a:rPr lang="en-US" dirty="0" err="1"/>
              <a:t>navegue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 pasta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cd (ex: cd </a:t>
            </a:r>
            <a:r>
              <a:rPr lang="en-US" dirty="0" err="1"/>
              <a:t>nomedoprojeto</a:t>
            </a:r>
            <a:r>
              <a:rPr lang="en-US" dirty="0"/>
              <a:t>)</a:t>
            </a:r>
          </a:p>
          <a:p>
            <a:r>
              <a:rPr lang="en-US" dirty="0"/>
              <a:t>Para </a:t>
            </a:r>
            <a:r>
              <a:rPr lang="en-US" dirty="0" err="1"/>
              <a:t>compilar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e execute-lo, </a:t>
            </a:r>
            <a:r>
              <a:rPr lang="en-US" dirty="0" err="1"/>
              <a:t>dê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  <a:p>
            <a:r>
              <a:rPr lang="en-US" dirty="0"/>
              <a:t>ng serve</a:t>
            </a:r>
          </a:p>
          <a:p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buildado</a:t>
            </a:r>
            <a:r>
              <a:rPr lang="en-US" dirty="0"/>
              <a:t> e </a:t>
            </a:r>
            <a:r>
              <a:rPr lang="en-US" dirty="0" err="1"/>
              <a:t>executado</a:t>
            </a:r>
            <a:r>
              <a:rPr lang="en-US" dirty="0"/>
              <a:t> no </a:t>
            </a:r>
            <a:r>
              <a:rPr lang="en-US" dirty="0" err="1"/>
              <a:t>servidor</a:t>
            </a:r>
            <a:r>
              <a:rPr lang="en-US" dirty="0"/>
              <a:t> local, </a:t>
            </a:r>
            <a:r>
              <a:rPr lang="en-US" dirty="0" err="1"/>
              <a:t>aparecerá</a:t>
            </a:r>
            <a:r>
              <a:rPr lang="en-US" dirty="0"/>
              <a:t> um link que </a:t>
            </a:r>
            <a:r>
              <a:rPr lang="en-US" dirty="0" err="1"/>
              <a:t>estará</a:t>
            </a:r>
            <a:r>
              <a:rPr lang="en-US" dirty="0"/>
              <a:t> </a:t>
            </a:r>
            <a:r>
              <a:rPr lang="en-US" dirty="0" err="1"/>
              <a:t>hosteando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para que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as </a:t>
            </a:r>
            <a:r>
              <a:rPr lang="en-US" dirty="0" err="1"/>
              <a:t>modificações</a:t>
            </a:r>
            <a:r>
              <a:rPr lang="en-US" dirty="0"/>
              <a:t> (algo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http://localhost:4200/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</a:t>
            </a:r>
            <a:r>
              <a:rPr lang="en-US" dirty="0" err="1"/>
              <a:t>daí</a:t>
            </a:r>
            <a:r>
              <a:rPr lang="en-US" dirty="0"/>
              <a:t>, </a:t>
            </a:r>
            <a:r>
              <a:rPr lang="en-US" dirty="0" err="1"/>
              <a:t>poderá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Visual Studio Code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modificações</a:t>
            </a:r>
            <a:r>
              <a:rPr lang="en-US" dirty="0"/>
              <a:t> e </a:t>
            </a:r>
            <a:r>
              <a:rPr lang="en-US" dirty="0" err="1"/>
              <a:t>implementações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recomendado</a:t>
            </a:r>
            <a:r>
              <a:rPr lang="en-US" dirty="0"/>
              <a:t> e </a:t>
            </a:r>
            <a:r>
              <a:rPr lang="en-US" dirty="0" err="1"/>
              <a:t>bibliografia</a:t>
            </a:r>
            <a:r>
              <a:rPr lang="en-US" dirty="0"/>
              <a:t>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de Angular (</a:t>
            </a:r>
            <a:r>
              <a:rPr lang="en-US" dirty="0" err="1"/>
              <a:t>gratuito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https://loiane.training/curso/angular</a:t>
            </a:r>
            <a:endParaRPr lang="en-US" dirty="0"/>
          </a:p>
          <a:p>
            <a:r>
              <a:rPr lang="en-US" dirty="0" err="1"/>
              <a:t>Documentação</a:t>
            </a:r>
            <a:r>
              <a:rPr lang="en-US" dirty="0"/>
              <a:t> e </a:t>
            </a:r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en-US" dirty="0"/>
          </a:p>
          <a:p>
            <a:r>
              <a:rPr lang="en-US" dirty="0">
                <a:hlinkClick r:id="rId3"/>
              </a:rPr>
              <a:t>https://angular.io/cli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3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26</TotalTime>
  <Words>479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FrameWorks </vt:lpstr>
      <vt:lpstr>Origens</vt:lpstr>
      <vt:lpstr>Origens</vt:lpstr>
      <vt:lpstr>Filosofia do Angular</vt:lpstr>
      <vt:lpstr>Pré-requisitos para um projeto Angular</vt:lpstr>
      <vt:lpstr>Instalando o Angular e iniciando um projeto</vt:lpstr>
      <vt:lpstr>Instalando o Angular e iniciando um projeto</vt:lpstr>
      <vt:lpstr>Conteúdo recomendado e bibliografia: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</dc:title>
  <dc:creator>Vinicius Gomes</dc:creator>
  <cp:lastModifiedBy>Vinicius Gomes</cp:lastModifiedBy>
  <cp:revision>1</cp:revision>
  <dcterms:created xsi:type="dcterms:W3CDTF">2021-11-07T20:41:20Z</dcterms:created>
  <dcterms:modified xsi:type="dcterms:W3CDTF">2021-11-07T21:08:07Z</dcterms:modified>
</cp:coreProperties>
</file>