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7E46F-9EB2-B648-9D70-4215DD065FE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0AE4ABB5-7142-2F40-ACF9-C20F05878EAA}">
      <dgm:prSet phldrT="[Text]"/>
      <dgm:spPr/>
      <dgm:t>
        <a:bodyPr/>
        <a:lstStyle/>
        <a:p>
          <a:r>
            <a:rPr lang="en-US" dirty="0" smtClean="0"/>
            <a:t>Pep talk generator? Sarcasm detector? Sarcastic pep talk generator?</a:t>
          </a:r>
          <a:endParaRPr lang="en-US" dirty="0"/>
        </a:p>
      </dgm:t>
    </dgm:pt>
    <dgm:pt modelId="{9644480D-B66A-A747-84DB-6509E0015FE6}" type="parTrans" cxnId="{1FDFAD79-FA38-4646-9405-0B422203AD94}">
      <dgm:prSet/>
      <dgm:spPr/>
      <dgm:t>
        <a:bodyPr/>
        <a:lstStyle/>
        <a:p>
          <a:endParaRPr lang="en-US"/>
        </a:p>
      </dgm:t>
    </dgm:pt>
    <dgm:pt modelId="{A0844B44-91DC-5B48-BC87-E6FBD8909777}" type="sibTrans" cxnId="{1FDFAD79-FA38-4646-9405-0B422203AD94}">
      <dgm:prSet/>
      <dgm:spPr/>
      <dgm:t>
        <a:bodyPr/>
        <a:lstStyle/>
        <a:p>
          <a:endParaRPr lang="en-US"/>
        </a:p>
      </dgm:t>
    </dgm:pt>
    <dgm:pt modelId="{731C9B30-4D02-E840-9105-DDD6EC8CA01E}">
      <dgm:prSet phldrT="[Text]"/>
      <dgm:spPr/>
      <dgm:t>
        <a:bodyPr/>
        <a:lstStyle/>
        <a:p>
          <a:r>
            <a:rPr lang="en-US" dirty="0" smtClean="0"/>
            <a:t>Inspirational </a:t>
          </a:r>
          <a:r>
            <a:rPr lang="en-US" dirty="0" err="1" smtClean="0"/>
            <a:t>chatbot</a:t>
          </a:r>
          <a:endParaRPr lang="en-US" dirty="0"/>
        </a:p>
      </dgm:t>
    </dgm:pt>
    <dgm:pt modelId="{65D0A869-4DC0-4647-9293-84D797B9101A}" type="parTrans" cxnId="{1AACE6D5-560C-9C43-B8C1-F0154CF81A8E}">
      <dgm:prSet/>
      <dgm:spPr/>
      <dgm:t>
        <a:bodyPr/>
        <a:lstStyle/>
        <a:p>
          <a:endParaRPr lang="en-US"/>
        </a:p>
      </dgm:t>
    </dgm:pt>
    <dgm:pt modelId="{1D2504F0-EE09-FB49-A9BE-2342F5C64191}" type="sibTrans" cxnId="{1AACE6D5-560C-9C43-B8C1-F0154CF81A8E}">
      <dgm:prSet/>
      <dgm:spPr/>
      <dgm:t>
        <a:bodyPr/>
        <a:lstStyle/>
        <a:p>
          <a:endParaRPr lang="en-US"/>
        </a:p>
      </dgm:t>
    </dgm:pt>
    <dgm:pt modelId="{D24A01A7-BA58-0D4D-A552-B977A4875041}">
      <dgm:prSet phldrT="[Text]"/>
      <dgm:spPr/>
      <dgm:t>
        <a:bodyPr/>
        <a:lstStyle/>
        <a:p>
          <a:r>
            <a:rPr lang="en-US" dirty="0" err="1" smtClean="0"/>
            <a:t>Chatbot</a:t>
          </a:r>
          <a:r>
            <a:rPr lang="en-US" dirty="0" smtClean="0"/>
            <a:t> which takes the personality requested by the user</a:t>
          </a:r>
          <a:endParaRPr lang="en-US" dirty="0"/>
        </a:p>
      </dgm:t>
    </dgm:pt>
    <dgm:pt modelId="{6848EE37-D1D9-9943-836C-406E8CFE1161}" type="parTrans" cxnId="{EE9C66AE-54B4-7240-9A49-9F94BED78771}">
      <dgm:prSet/>
      <dgm:spPr/>
      <dgm:t>
        <a:bodyPr/>
        <a:lstStyle/>
        <a:p>
          <a:endParaRPr lang="en-US"/>
        </a:p>
      </dgm:t>
    </dgm:pt>
    <dgm:pt modelId="{0369C440-B588-A644-B21F-2E005DA623A9}" type="sibTrans" cxnId="{EE9C66AE-54B4-7240-9A49-9F94BED78771}">
      <dgm:prSet/>
      <dgm:spPr/>
      <dgm:t>
        <a:bodyPr/>
        <a:lstStyle/>
        <a:p>
          <a:endParaRPr lang="en-US"/>
        </a:p>
      </dgm:t>
    </dgm:pt>
    <dgm:pt modelId="{6F3787A8-7146-114D-9AE2-BA9285410B4D}" type="pres">
      <dgm:prSet presAssocID="{EC77E46F-9EB2-B648-9D70-4215DD065FEF}" presName="CompostProcess" presStyleCnt="0">
        <dgm:presLayoutVars>
          <dgm:dir/>
          <dgm:resizeHandles val="exact"/>
        </dgm:presLayoutVars>
      </dgm:prSet>
      <dgm:spPr/>
    </dgm:pt>
    <dgm:pt modelId="{72413F92-C9BA-F649-A99C-5EF547D23D1B}" type="pres">
      <dgm:prSet presAssocID="{EC77E46F-9EB2-B648-9D70-4215DD065FEF}" presName="arrow" presStyleLbl="bgShp" presStyleIdx="0" presStyleCnt="1"/>
      <dgm:spPr/>
    </dgm:pt>
    <dgm:pt modelId="{5047591E-339D-E34C-AF0F-2C8072EDD311}" type="pres">
      <dgm:prSet presAssocID="{EC77E46F-9EB2-B648-9D70-4215DD065FEF}" presName="linearProcess" presStyleCnt="0"/>
      <dgm:spPr/>
    </dgm:pt>
    <dgm:pt modelId="{9F571298-E97A-B444-A8F5-67930D593F19}" type="pres">
      <dgm:prSet presAssocID="{0AE4ABB5-7142-2F40-ACF9-C20F05878EA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814A5-8E8E-2340-9801-BF3D4F9E01AD}" type="pres">
      <dgm:prSet presAssocID="{A0844B44-91DC-5B48-BC87-E6FBD8909777}" presName="sibTrans" presStyleCnt="0"/>
      <dgm:spPr/>
    </dgm:pt>
    <dgm:pt modelId="{158D5BCD-E5E1-E644-9F5E-7E2A90CE754F}" type="pres">
      <dgm:prSet presAssocID="{731C9B30-4D02-E840-9105-DDD6EC8CA01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05C4F-062E-5B40-B20C-DC747AD40EB1}" type="pres">
      <dgm:prSet presAssocID="{1D2504F0-EE09-FB49-A9BE-2342F5C64191}" presName="sibTrans" presStyleCnt="0"/>
      <dgm:spPr/>
    </dgm:pt>
    <dgm:pt modelId="{A1D6B96A-1984-164E-92D5-F8FEC7B7A62D}" type="pres">
      <dgm:prSet presAssocID="{D24A01A7-BA58-0D4D-A552-B977A487504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ACE6D5-560C-9C43-B8C1-F0154CF81A8E}" srcId="{EC77E46F-9EB2-B648-9D70-4215DD065FEF}" destId="{731C9B30-4D02-E840-9105-DDD6EC8CA01E}" srcOrd="1" destOrd="0" parTransId="{65D0A869-4DC0-4647-9293-84D797B9101A}" sibTransId="{1D2504F0-EE09-FB49-A9BE-2342F5C64191}"/>
    <dgm:cxn modelId="{6ECEDE39-8F9F-5A46-946A-815FC2D8F2F9}" type="presOf" srcId="{D24A01A7-BA58-0D4D-A552-B977A4875041}" destId="{A1D6B96A-1984-164E-92D5-F8FEC7B7A62D}" srcOrd="0" destOrd="0" presId="urn:microsoft.com/office/officeart/2005/8/layout/hProcess9"/>
    <dgm:cxn modelId="{EE9C66AE-54B4-7240-9A49-9F94BED78771}" srcId="{EC77E46F-9EB2-B648-9D70-4215DD065FEF}" destId="{D24A01A7-BA58-0D4D-A552-B977A4875041}" srcOrd="2" destOrd="0" parTransId="{6848EE37-D1D9-9943-836C-406E8CFE1161}" sibTransId="{0369C440-B588-A644-B21F-2E005DA623A9}"/>
    <dgm:cxn modelId="{1FDFAD79-FA38-4646-9405-0B422203AD94}" srcId="{EC77E46F-9EB2-B648-9D70-4215DD065FEF}" destId="{0AE4ABB5-7142-2F40-ACF9-C20F05878EAA}" srcOrd="0" destOrd="0" parTransId="{9644480D-B66A-A747-84DB-6509E0015FE6}" sibTransId="{A0844B44-91DC-5B48-BC87-E6FBD8909777}"/>
    <dgm:cxn modelId="{1706DAB6-2336-6640-91EC-12875432E5E7}" type="presOf" srcId="{731C9B30-4D02-E840-9105-DDD6EC8CA01E}" destId="{158D5BCD-E5E1-E644-9F5E-7E2A90CE754F}" srcOrd="0" destOrd="0" presId="urn:microsoft.com/office/officeart/2005/8/layout/hProcess9"/>
    <dgm:cxn modelId="{BBBC52E9-639A-7D40-803C-5D9F81C1FDA1}" type="presOf" srcId="{0AE4ABB5-7142-2F40-ACF9-C20F05878EAA}" destId="{9F571298-E97A-B444-A8F5-67930D593F19}" srcOrd="0" destOrd="0" presId="urn:microsoft.com/office/officeart/2005/8/layout/hProcess9"/>
    <dgm:cxn modelId="{C9BF83D3-4331-FF40-8927-509164791A64}" type="presOf" srcId="{EC77E46F-9EB2-B648-9D70-4215DD065FEF}" destId="{6F3787A8-7146-114D-9AE2-BA9285410B4D}" srcOrd="0" destOrd="0" presId="urn:microsoft.com/office/officeart/2005/8/layout/hProcess9"/>
    <dgm:cxn modelId="{EA9F2E01-746D-3947-9D88-E249AA8B8BB4}" type="presParOf" srcId="{6F3787A8-7146-114D-9AE2-BA9285410B4D}" destId="{72413F92-C9BA-F649-A99C-5EF547D23D1B}" srcOrd="0" destOrd="0" presId="urn:microsoft.com/office/officeart/2005/8/layout/hProcess9"/>
    <dgm:cxn modelId="{4D5BFCF0-90C3-554B-9789-145508CE9672}" type="presParOf" srcId="{6F3787A8-7146-114D-9AE2-BA9285410B4D}" destId="{5047591E-339D-E34C-AF0F-2C8072EDD311}" srcOrd="1" destOrd="0" presId="urn:microsoft.com/office/officeart/2005/8/layout/hProcess9"/>
    <dgm:cxn modelId="{2F1E02D5-FC14-8049-AF68-4D51527FF646}" type="presParOf" srcId="{5047591E-339D-E34C-AF0F-2C8072EDD311}" destId="{9F571298-E97A-B444-A8F5-67930D593F19}" srcOrd="0" destOrd="0" presId="urn:microsoft.com/office/officeart/2005/8/layout/hProcess9"/>
    <dgm:cxn modelId="{349309DF-F929-5C4C-916F-6F87726C6DDD}" type="presParOf" srcId="{5047591E-339D-E34C-AF0F-2C8072EDD311}" destId="{E54814A5-8E8E-2340-9801-BF3D4F9E01AD}" srcOrd="1" destOrd="0" presId="urn:microsoft.com/office/officeart/2005/8/layout/hProcess9"/>
    <dgm:cxn modelId="{B302B64D-68A3-354A-B0E0-A41145A91707}" type="presParOf" srcId="{5047591E-339D-E34C-AF0F-2C8072EDD311}" destId="{158D5BCD-E5E1-E644-9F5E-7E2A90CE754F}" srcOrd="2" destOrd="0" presId="urn:microsoft.com/office/officeart/2005/8/layout/hProcess9"/>
    <dgm:cxn modelId="{F18C663B-D071-DB4A-B7D0-C89BCE57B222}" type="presParOf" srcId="{5047591E-339D-E34C-AF0F-2C8072EDD311}" destId="{52F05C4F-062E-5B40-B20C-DC747AD40EB1}" srcOrd="3" destOrd="0" presId="urn:microsoft.com/office/officeart/2005/8/layout/hProcess9"/>
    <dgm:cxn modelId="{82889FF1-0AC3-214D-8C26-2B6E944D151C}" type="presParOf" srcId="{5047591E-339D-E34C-AF0F-2C8072EDD311}" destId="{A1D6B96A-1984-164E-92D5-F8FEC7B7A62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13F92-C9BA-F649-A99C-5EF547D23D1B}">
      <dsp:nvSpPr>
        <dsp:cNvPr id="0" name=""/>
        <dsp:cNvSpPr/>
      </dsp:nvSpPr>
      <dsp:spPr>
        <a:xfrm>
          <a:off x="642937" y="0"/>
          <a:ext cx="7286625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571298-E97A-B444-A8F5-67930D593F19}">
      <dsp:nvSpPr>
        <dsp:cNvPr id="0" name=""/>
        <dsp:cNvSpPr/>
      </dsp:nvSpPr>
      <dsp:spPr>
        <a:xfrm>
          <a:off x="9208" y="1219199"/>
          <a:ext cx="275927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Pep talk generator? Sarcasm detector? Sarcastic pep talk generator?</a:t>
          </a:r>
          <a:endParaRPr lang="en-US" sz="2100" kern="1200" dirty="0"/>
        </a:p>
      </dsp:txBody>
      <dsp:txXfrm>
        <a:off x="88563" y="1298554"/>
        <a:ext cx="2600563" cy="1466890"/>
      </dsp:txXfrm>
    </dsp:sp>
    <dsp:sp modelId="{158D5BCD-E5E1-E644-9F5E-7E2A90CE754F}">
      <dsp:nvSpPr>
        <dsp:cNvPr id="0" name=""/>
        <dsp:cNvSpPr/>
      </dsp:nvSpPr>
      <dsp:spPr>
        <a:xfrm>
          <a:off x="2906613" y="1219199"/>
          <a:ext cx="275927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Inspirational </a:t>
          </a:r>
          <a:r>
            <a:rPr lang="en-US" sz="2100" kern="1200" dirty="0" err="1" smtClean="0"/>
            <a:t>chatbot</a:t>
          </a:r>
          <a:endParaRPr lang="en-US" sz="2100" kern="1200" dirty="0"/>
        </a:p>
      </dsp:txBody>
      <dsp:txXfrm>
        <a:off x="2985968" y="1298554"/>
        <a:ext cx="2600563" cy="1466890"/>
      </dsp:txXfrm>
    </dsp:sp>
    <dsp:sp modelId="{A1D6B96A-1984-164E-92D5-F8FEC7B7A62D}">
      <dsp:nvSpPr>
        <dsp:cNvPr id="0" name=""/>
        <dsp:cNvSpPr/>
      </dsp:nvSpPr>
      <dsp:spPr>
        <a:xfrm>
          <a:off x="5804018" y="1219199"/>
          <a:ext cx="2759273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Chatbot</a:t>
          </a:r>
          <a:r>
            <a:rPr lang="en-US" sz="2100" kern="1200" dirty="0" smtClean="0"/>
            <a:t> which takes the personality requested by the user</a:t>
          </a:r>
          <a:endParaRPr lang="en-US" sz="2100" kern="1200" dirty="0"/>
        </a:p>
      </dsp:txBody>
      <dsp:txXfrm>
        <a:off x="5883373" y="1298554"/>
        <a:ext cx="2600563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54B6-08EB-6B43-8D8A-EC6FA6F3C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54B6-08EB-6B43-8D8A-EC6FA6F3C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54B6-08EB-6B43-8D8A-EC6FA6F3C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5D54B6-08EB-6B43-8D8A-EC6FA6F3CD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54B6-08EB-6B43-8D8A-EC6FA6F3C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54B6-08EB-6B43-8D8A-EC6FA6F3C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54B6-08EB-6B43-8D8A-EC6FA6F3C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54B6-08EB-6B43-8D8A-EC6FA6F3CD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5D54B6-08EB-6B43-8D8A-EC6FA6F3CD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3BFE8AF-30F7-294E-8D82-BDDA16914052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25D54B6-08EB-6B43-8D8A-EC6FA6F3CD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WabiSabi</a:t>
            </a:r>
            <a:r>
              <a:rPr lang="en-US" dirty="0" smtClean="0">
                <a:solidFill>
                  <a:schemeClr val="bg1"/>
                </a:solidFill>
              </a:rPr>
              <a:t>: A Smart </a:t>
            </a:r>
            <a:r>
              <a:rPr lang="en-US" dirty="0" err="1" smtClean="0">
                <a:solidFill>
                  <a:schemeClr val="bg1"/>
                </a:solidFill>
              </a:rPr>
              <a:t>chatbot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9" y="5413375"/>
            <a:ext cx="3667126" cy="143827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Beatriz Borges</a:t>
            </a:r>
          </a:p>
          <a:p>
            <a:pPr algn="r"/>
            <a:r>
              <a:rPr lang="en-US" dirty="0" smtClean="0"/>
              <a:t>Lilia </a:t>
            </a:r>
            <a:r>
              <a:rPr lang="en-US" dirty="0" err="1"/>
              <a:t>E</a:t>
            </a:r>
            <a:r>
              <a:rPr lang="en-US" dirty="0" err="1" smtClean="0"/>
              <a:t>llouz</a:t>
            </a:r>
            <a:endParaRPr lang="en-US" dirty="0" smtClean="0"/>
          </a:p>
          <a:p>
            <a:pPr algn="r"/>
            <a:r>
              <a:rPr lang="en-US" dirty="0" smtClean="0"/>
              <a:t>Andre Ghattas</a:t>
            </a:r>
          </a:p>
        </p:txBody>
      </p:sp>
    </p:spTree>
    <p:extLst>
      <p:ext uri="{BB962C8B-B14F-4D97-AF65-F5344CB8AC3E}">
        <p14:creationId xmlns:p14="http://schemas.microsoft.com/office/powerpoint/2010/main" val="197616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dirty="0" smtClean="0"/>
              <a:t>The motivation behind our idea</a:t>
            </a:r>
            <a:r>
              <a:rPr lang="en-US" dirty="0"/>
              <a:t> </a:t>
            </a:r>
            <a:r>
              <a:rPr lang="en-US" dirty="0" smtClean="0"/>
              <a:t>and its evolution</a:t>
            </a:r>
          </a:p>
          <a:p>
            <a:pPr marL="571500" indent="-571500">
              <a:buAutoNum type="romanUcPeriod"/>
            </a:pPr>
            <a:r>
              <a:rPr lang="en-US" dirty="0" smtClean="0"/>
              <a:t>The tools that we used</a:t>
            </a:r>
          </a:p>
          <a:p>
            <a:pPr marL="571500" indent="-571500">
              <a:buAutoNum type="romanUcPeriod"/>
            </a:pPr>
            <a:r>
              <a:rPr lang="en-US" dirty="0" smtClean="0"/>
              <a:t>Fine-tuning the model</a:t>
            </a:r>
          </a:p>
          <a:p>
            <a:pPr marL="571500" indent="-571500">
              <a:buAutoNum type="romanUcPeriod"/>
            </a:pPr>
            <a:r>
              <a:rPr lang="en-US" dirty="0" smtClean="0"/>
              <a:t>The utility of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9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motivation behind our idea and its evolution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An NLP project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 project that is useful but that is also fun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 project that has not really been well done before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 project that can be used for the good of society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 project that requires user interaction as opposed to a generic generator</a:t>
            </a:r>
          </a:p>
        </p:txBody>
      </p:sp>
    </p:spTree>
    <p:extLst>
      <p:ext uri="{BB962C8B-B14F-4D97-AF65-F5344CB8AC3E}">
        <p14:creationId xmlns:p14="http://schemas.microsoft.com/office/powerpoint/2010/main" val="407537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598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motivation behind our idea and its evolution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93527558"/>
              </p:ext>
            </p:extLst>
          </p:nvPr>
        </p:nvGraphicFramePr>
        <p:xfrm>
          <a:off x="285749" y="1700182"/>
          <a:ext cx="85725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96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tools that we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State-of-the-art conversational AI with Transfer Learning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Pre-train a language model on a large corpus of text for it to be able to generate long coherent text (GPT-2)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Fine-tune the model to adapt it to dialog</a:t>
            </a:r>
          </a:p>
          <a:p>
            <a:pPr marL="1485900" lvl="2" indent="-342900">
              <a:buFontTx/>
              <a:buChar char="-"/>
            </a:pPr>
            <a:r>
              <a:rPr lang="en-US" i="1" dirty="0"/>
              <a:t>p</a:t>
            </a:r>
            <a:r>
              <a:rPr lang="en-US" i="1" dirty="0" smtClean="0"/>
              <a:t>ersona</a:t>
            </a:r>
            <a:r>
              <a:rPr lang="en-US" dirty="0" smtClean="0"/>
              <a:t> sentences</a:t>
            </a:r>
          </a:p>
          <a:p>
            <a:pPr marL="1485900" lvl="2" indent="-342900">
              <a:buFontTx/>
              <a:buChar char="-"/>
            </a:pPr>
            <a:r>
              <a:rPr lang="en-US" i="1" dirty="0"/>
              <a:t>h</a:t>
            </a:r>
            <a:r>
              <a:rPr lang="en-US" i="1" dirty="0" smtClean="0"/>
              <a:t>istory</a:t>
            </a:r>
            <a:r>
              <a:rPr lang="en-US" dirty="0" smtClean="0"/>
              <a:t> of the dialog</a:t>
            </a:r>
          </a:p>
          <a:p>
            <a:pPr marL="1485900" lvl="2" indent="-342900">
              <a:buFontTx/>
              <a:buChar char="-"/>
            </a:pPr>
            <a:r>
              <a:rPr lang="en-US" i="1" dirty="0"/>
              <a:t>t</a:t>
            </a:r>
            <a:r>
              <a:rPr lang="en-US" i="1" dirty="0" smtClean="0"/>
              <a:t>okens of output sequence </a:t>
            </a:r>
            <a:r>
              <a:rPr lang="en-US" dirty="0" smtClean="0"/>
              <a:t>i.e. the words that have been generated</a:t>
            </a:r>
          </a:p>
          <a:p>
            <a:pPr marL="1485900" lvl="2" indent="-342900">
              <a:buFontTx/>
              <a:buChar char="-"/>
            </a:pPr>
            <a:r>
              <a:rPr lang="en-US" dirty="0" smtClean="0"/>
              <a:t>Add </a:t>
            </a:r>
            <a:r>
              <a:rPr lang="en-US" dirty="0" err="1" smtClean="0"/>
              <a:t>embeddings</a:t>
            </a:r>
            <a:r>
              <a:rPr lang="en-US" dirty="0" smtClean="0"/>
              <a:t> for words, sequences and position in order for the model to understand the difference between the inputs</a:t>
            </a:r>
          </a:p>
          <a:p>
            <a:pPr marL="1485900" lvl="2" indent="-342900">
              <a:buFontTx/>
              <a:buChar char="-"/>
            </a:pPr>
            <a:endParaRPr lang="en-US" dirty="0" smtClean="0"/>
          </a:p>
          <a:p>
            <a:pPr marL="800100" lvl="1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1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Fine-tuning the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Tweaking the </a:t>
            </a:r>
            <a:r>
              <a:rPr lang="en-US" i="1" dirty="0" smtClean="0"/>
              <a:t>personality</a:t>
            </a:r>
            <a:r>
              <a:rPr lang="en-US" dirty="0" smtClean="0"/>
              <a:t> by replacing it with Oprah Winfrey quotes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Randomly sampling from a big list of quotes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Limitations of memory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Selecting the quotes from the best models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Making a proper user interface for chatting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Adding the feature that lets users select other famous people to talk to</a:t>
            </a:r>
          </a:p>
          <a:p>
            <a:pPr marL="800100" lvl="1" indent="-342900">
              <a:buFontTx/>
              <a:buChar char="-"/>
            </a:pPr>
            <a:r>
              <a:rPr lang="en-US" dirty="0" err="1" smtClean="0"/>
              <a:t>Wikiquotes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24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utility of the result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Functional but not perfect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If given enough memory,</a:t>
            </a:r>
            <a:r>
              <a:rPr lang="en-US" dirty="0"/>
              <a:t> </a:t>
            </a:r>
            <a:r>
              <a:rPr lang="en-US" dirty="0" smtClean="0"/>
              <a:t>could work better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People do struggle with stress, anxiety, depression and need an encouraging voice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Bigger scale application could be deployed and would have an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7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76</TotalTime>
  <Words>310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WabiSabi: A Smart chatbot</vt:lpstr>
      <vt:lpstr>Table of contents</vt:lpstr>
      <vt:lpstr>The motivation behind our idea and its evolution </vt:lpstr>
      <vt:lpstr>The motivation behind our idea and its evolution </vt:lpstr>
      <vt:lpstr>The tools that we used </vt:lpstr>
      <vt:lpstr>Fine-tuning the model </vt:lpstr>
      <vt:lpstr>The utility of the result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WabiSabi</dc:title>
  <dc:creator>Andre Ghattas</dc:creator>
  <cp:lastModifiedBy>Andre Ghattas</cp:lastModifiedBy>
  <cp:revision>7</cp:revision>
  <dcterms:created xsi:type="dcterms:W3CDTF">2019-11-17T07:42:08Z</dcterms:created>
  <dcterms:modified xsi:type="dcterms:W3CDTF">2019-11-17T08:58:46Z</dcterms:modified>
</cp:coreProperties>
</file>