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77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6858000" cx="9144000"/>
  <p:notesSz cx="6858000" cy="9144000"/>
  <p:embeddedFontLst>
    <p:embeddedFont>
      <p:font typeface="Merriweather Sans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QENg40CRr/GX2+SDLfIbiCzjl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erriweatherSans-bold.fntdata"/><Relationship Id="rId25" Type="http://schemas.openxmlformats.org/officeDocument/2006/relationships/font" Target="fonts/MerriweatherSans-regular.fntdata"/><Relationship Id="rId28" Type="http://schemas.openxmlformats.org/officeDocument/2006/relationships/font" Target="fonts/MerriweatherSans-boldItalic.fntdata"/><Relationship Id="rId27" Type="http://schemas.openxmlformats.org/officeDocument/2006/relationships/font" Target="fonts/Merriweather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3.xml"/><Relationship Id="rId33" Type="http://customschemas.google.com/relationships/presentationmetadata" Target="metadata"/><Relationship Id="rId10" Type="http://schemas.openxmlformats.org/officeDocument/2006/relationships/slide" Target="slides/slide2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e3bb489db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e3bb489db2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1" name="Google Shape;2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0" name="Google Shape;2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6" name="Google Shape;2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87" name="Google Shape;2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8" name="Google Shape;2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1" name="Google Shape;3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894184" y="2481863"/>
            <a:ext cx="5460317" cy="1894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Incident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&lt;Team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&lt;DD/MMM/YY&gt;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"/>
          <p:cNvSpPr txBox="1"/>
          <p:nvPr/>
        </p:nvSpPr>
        <p:spPr>
          <a:xfrm>
            <a:off x="2696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filled by Project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10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0"/>
          <p:cNvCxnSpPr/>
          <p:nvPr/>
        </p:nvCxnSpPr>
        <p:spPr>
          <a:xfrm flipH="1" rot="10800000">
            <a:off x="173620" y="3429000"/>
            <a:ext cx="8819909" cy="897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6" y="2498877"/>
            <a:ext cx="8773066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1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1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3632940"/>
            <a:ext cx="89790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dataset is having incidents raised by customers.Which contains an event log of an incident management process extracted from a service desk platform of an IT company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0" y="2903091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"/>
          <p:cNvSpPr txBox="1"/>
          <p:nvPr/>
        </p:nvSpPr>
        <p:spPr>
          <a:xfrm>
            <a:off x="8" y="635875"/>
            <a:ext cx="6985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predict the impact of the incident raised by the customer.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bb489db2_4_0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56" name="Google Shape;356;ge3bb489db2_4_0"/>
          <p:cNvSpPr txBox="1"/>
          <p:nvPr>
            <p:ph idx="1" type="body"/>
          </p:nvPr>
        </p:nvSpPr>
        <p:spPr>
          <a:xfrm>
            <a:off x="1114424" y="2595564"/>
            <a:ext cx="76104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5" y="3149341"/>
            <a:ext cx="8875681" cy="168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"/>
          <p:cNvSpPr txBox="1"/>
          <p:nvPr/>
        </p:nvSpPr>
        <p:spPr>
          <a:xfrm>
            <a:off x="0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"/>
          <p:cNvSpPr txBox="1"/>
          <p:nvPr/>
        </p:nvSpPr>
        <p:spPr>
          <a:xfrm>
            <a:off x="185195" y="937549"/>
            <a:ext cx="5416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8" name="Google Shape;3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