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65"/>
    <p:restoredTop sz="74803"/>
  </p:normalViewPr>
  <p:slideViewPr>
    <p:cSldViewPr snapToGrid="0" snapToObjects="1">
      <p:cViewPr varScale="1">
        <p:scale>
          <a:sx n="71" d="100"/>
          <a:sy n="71" d="100"/>
        </p:scale>
        <p:origin x="176" y="2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29T13:51:38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24575,'0'31'0,"5"4"0,-4-7 0,11 4 0,-1 0 0,7-3 0,1 8 0,5-2 0,-3 4 0,3-4 0,-1-2 0,-3-6 0,3 1 0,-6-1 0,6 1 0,-3-1 0,3 1 0,-6-1 0,1 0 0,-1-5 0,1 4 0,-1-9 0,-4 4 0,2-8 0,-5 2 0,5-6 0,-6 3 0,2-5 0,-4 1 0,5-1 0,-4 1 0,3 0 0,-3-1 0,-1 0 0,0-3 0,1 3 0,-1-6 0,-3 5 0,3-5 0,-4 2 0,1-6 0,2-1 0,-5-7 0,6-6 0,2-1 0,11-19 0,4 6 0,14-22 0,-6 5 0,14-16 0,-13 14 0,12-12 0,-4 5 0,-2 0 0,-5 2 0,-5 14 0,-9 9 0,-2 9 0,-5 2 0,-5 4 0,3 2 0,-2 3 0,-2 1 0,-4 7 0,-3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29T13:51:40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1 179 24575,'12'12'0,"5"4"0,9 18 0,3-4 0,6 1 0,-4 3 0,-1-4 0,0 12 0,-4-1 0,0 0 0,-2-7 0,-4 4 0,-2-10 0,-4-1 0,-1-1 0,-2-9 0,-1 4 0,1-9 0,-3 4 0,4-8 0,-3 8 0,6-3 0,-6 3 0,11 1 0,-6-1 0,7 1 0,-5 0 0,1 4 0,0-8 0,-4 8 0,3-12 0,-8 2 0,4-3 0,-5-1 0,0-3 0,0-1 0,0-3 0,-3-3 0,3-5 0,-6 0 0,6-12 0,-2 7 0,9-25 0,1 2 0,7-24 0,5-1 0,3-14 0,12-5 0,-11 9 0,11-13 0,-14 21 0,1-5 0,3 8 0,-11 19 0,-1 3 0,-3 11 0,-8 9 0,3-2 0,-4 12 0,-4-3 0,2 7 0,-5-2 0,6 5 0,-7-2 0,3 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29T13:51:42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1 168 24575,'16'13'0,"-2"2"0,14 14 0,-9-7 0,10 12 0,-11-11 0,11 12 0,-9-3 0,8-1 0,-8 1 0,8-3 0,-9-2 0,9 2 0,-4-1 0,6 2 0,0 4 0,-6-4 0,5 5 0,-5-7 0,6 1 0,-2-5 0,-4 3 0,2-8 0,-8 2 0,3-4 0,-5-4 0,-4-2 0,4-3 0,-8 0 0,3 0 0,-3-1 0,-1 0 0,0 1 0,1-4 0,-1-1 0,0-3 0,0 0 0,0-3 0,-3-1 0,3-12 0,-2 3 0,9-25 0,0 8 0,12-21 0,0 4 0,7-12 0,1-10 0,0 0 0,-6 6 0,6-9 0,-12 22 0,10-17 0,-10 15 0,3 5 0,-5 8 0,-5 6 0,-3 11 0,0 1 0,-3 9 0,2 1 0,-7 3 0,3 1 0,-3 3 0,0-3 0,2 6 0,-5-2 0,2 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29T13:51:50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78 24575,'0'22'0,"15"9"0,-3-2 0,13 5 0,-11-12 0,2 4 0,-6-9 0,3 9 0,-2-8 0,-1 3 0,5-5 0,-6 0 0,3 0 0,-4 1 0,4-1 0,-3 0 0,3 1 0,0-1 0,-3 0 0,2-3 0,1 2 0,-4-3 0,8 5 0,-7-1 0,6-3 0,-6-2 0,2-3 0,-3-1 0,-1 0 0,0 1 0,1-1 0,-1 1 0,-3-1 0,-1 0 0,1-3 0,-3-4 0,2-4 0,-3-3 0,0-4 0,0-2 0,0-3 0,3 0 0,-2-5 0,7-1 0,-3-5 0,4 0 0,-4 0 0,3 0 0,-3 1 0,3 3 0,-3-2 0,3 7 0,-4-7 0,4 11 0,-3-6 0,2 8 0,-6 0 0,2 0 0,-3 5 0,0 0 0,0-1 0,0 1 0,4 3 0,-4-3 0,4 3 0,-4-3 0,3-1 0,-2 1 0,2 0 0,-3-1 0,0 1 0,0 0 0,0 0 0,0 0 0,3 0 0,-2 0 0,2 0 0,0 0 0,-2 0 0,2-1 0,0 1 0,-2 0 0,2 0 0,-3-1 0,3 1 0,-2 0 0,2-1 0,1 4 0,-4-2 0,4 2 0,-4 0 0,0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29T13:51:53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0 112 24575,'16'19'0,"-6"9"0,16-3 0,-10 13 0,8-9 0,-2 0 0,-7-3 0,6-4 0,-7 5 0,3-5 0,-4 4 0,3-9 0,-7 4 0,3-5 0,-4 0 0,0-3 0,4 2 0,-4-3 0,4 1 0,-4 2 0,-1-7 0,1 4 0,-1-5 0,1 0 0,-4 1 0,2-1 0,-2 0 0,3-3 0,-3-3 0,-1-9 0,-3 0 0,0-8 0,0 4 0,0-4 0,0-1 0,4-4 0,1-1 0,4-4 0,0-1 0,4-5 0,-2 4 0,6-5 0,-7 7 0,7-1 0,-7 5 0,6 1 0,-7 4 0,2 5 0,-3 1 0,-1 3 0,1 1 0,-1 0 0,0-1 0,-3 1 0,3 3 0,-7-2 0,7 2 0,-6-3 0,5 3 0,-5-3 0,5 3 0,-5-3 0,2 1 0,-3-1 0,0 0 0,0 0 0,0 0 0,0-1 0,3 1 0,-2 0 0,5 3 0,-5-2 0,3 2 0,-1 0 0,-3-3 0,4 3 0,-1-3 0,-3 0 0,4 0 0,-1 4 0,-3-4 0,3 6 0,-3-2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29T13:51:58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24575,'0'15'0,"0"0"0,8 42 0,2 8 0,-5-23 0,6 23 0,0-8 0,-6-40 0,3 4 0,-3-4 0,2 4 0,-2 0 0,4-3 0,-1 3 0,-3-5 0,2 0 0,-3 1 0,5-1 0,-1 0 0,-1-3 0,-2 2 0,1-7 0,-5 4 0,6-5 0,-6 0 0,5 1 0,-5-7 0,2-2 0,-3-6 0,0 0 0,0-4 0,0 3 0,0-2 0,0 2 0,0 1 0,0-4 0,0 2 0,0-6 0,0 7 0,4-8 0,-3 4 0,6-4 0,-2-5 0,4-2 0,0-3 0,-1-1 0,1 0 0,0 0 0,0 0 0,0 0 0,0 5 0,-4 1 0,2 5 0,-6 4 0,6-4 0,-6 8 0,6-4 0,-6 1 0,5 3 0,-5-4 0,2 5 0,1 0 0,-4-1 0,7 1 0,-3 0 0,0 3 0,-1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29T13:52:00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0 145 24575,'0'10'0,"0"2"0,0 5 0,0-1 0,4-4 0,0 4 0,4-4 0,0 4 0,0 1 0,4 6 0,-3-5 0,3 6 0,0-3 0,-3-4 0,4 4 0,-5-5 0,0 1 0,0-1 0,1 0 0,2 1 0,-2-1 0,3 0 0,-4 0 0,4 1 0,-3-5 0,2 3 0,-3-2 0,4-1 0,-3 4 0,2-8 0,-2 8 0,-2-8 0,1 3 0,3-3 0,-2 3 0,2-2 0,-3 3 0,-1-5 0,1 0 0,-1 1 0,0-1 0,1 0 0,-1-3 0,-3 3 0,3-6 0,-3 5 0,3-5 0,-3 5 0,2-5 0,-2 2 0,3-3 0,-3-3 0,-1-1 0,-3-3 0,3 0 0,-2-4 0,2 2 0,1-6 0,0 3 0,5-9 0,-1-1 0,1-1 0,0-2 0,-1 3 0,1-5 0,0 5 0,4-4 0,-4 4 0,4-5 0,0 0 0,-3 0 0,3 0 0,1-5 0,-4 4 0,3-4 0,-4 9 0,0-2 0,-1 3 0,1-1 0,-1 2 0,1 5 0,-1 0 0,0 0 0,0 3 0,-4 2 0,3 0 0,-6 2 0,6-2 0,-6 3 0,2 1 0,0 3 0,-2-6 0,6 9 0,-7-9 0,4 6 0,-4-3 0,3 0 0,0 3 0,1 1 0,-1 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29T13:52:10.6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1 238 24575,'0'8'0,"4"9"0,2 23 0,8 1 0,2 4 0,4 0 0,0 1 0,1 1 0,4 4 0,-4-11 0,3 5 0,-4-6 0,-1-6 0,0 5 0,0-4 0,0-1 0,-4 5 0,2-10 0,-7 4 0,7-5 0,-8-5 0,8 4 0,-8-9 0,4 9 0,-5-9 0,1 4 0,-1 0 0,1-3 0,3 3 0,-3-5 0,2-3 0,-3-2 0,0 0 0,-4-2 0,3 2 0,-6-4 0,5-3 0,-2-1 0,2-6 0,-2-5 0,3-4 0,-3-4 0,5-5 0,-1-1 0,2-11 0,0-13 0,4 4 0,4-29 0,3 14 0,-3-11 0,10-14 0,-10 30 0,12-36 0,-9 38 0,2-24 0,-7 21 0,5-7 0,-5 8 0,0 5 0,7-10 0,-11 15 0,6-3 0,-9 13 0,0 10 0,-1 1 0,0 4 0,-3 5 0,-2 1 0,1 3 0,-4 1 0,7 3 0,-7 1 0,3 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29T13:52:13.3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0 278 24575,'0'16'0,"4"1"0,1 10 0,9 6 0,-4-5 0,9 15 0,-8-2 0,4 5 0,-1-1 0,-3-6 0,7 0 0,-7-1 0,7 1 0,-7-5 0,2-2 0,-4-10 0,0 4 0,-1-4 0,2 10 0,-1-4 0,4 9 0,-2-9 0,2 4 0,-4-5 0,0 0 0,0-5 0,-1-1 0,0-5 0,0-3 0,0-2 0,0 0 0,-1-2 0,-3 2 0,3-3 0,-6-1 0,5 0 0,-5 1 0,5-4 0,-5-4 0,2-8 0,-3 0 0,0-7 0,0 2 0,4-7 0,2-14 0,3 4 0,2-34 0,-1 20 0,7-30 0,1 5 0,5-7 0,-5 12 0,-2-8 0,0 17 0,-4-6 0,4 2 0,-6 12 0,0 2 0,0 6 0,-1 6 0,1-5 0,-1 4 0,1-5 0,3 6 0,-2 1 0,2 5 0,-5 5 0,1 1 0,-1 5 0,-4 3 0,3 5 0,-6 2 0,5 5 0,-2-2 0,0 3 0,-1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AEEDC-ED22-2048-ABD7-9DC316C9D32E}" type="datetimeFigureOut">
              <a:rPr lang="en-KR" smtClean="0"/>
              <a:t>2020/12/29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82CCF-F1B6-F148-9E30-E3812FF53F8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90524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호스트</a:t>
            </a:r>
            <a:r>
              <a:rPr lang="en-US" altLang="ko-KR" dirty="0" err="1"/>
              <a:t>os</a:t>
            </a:r>
            <a:r>
              <a:rPr lang="ko-KR" altLang="en-US" dirty="0"/>
              <a:t>형</a:t>
            </a:r>
            <a:endParaRPr lang="en-US" altLang="ko-KR" dirty="0"/>
          </a:p>
          <a:p>
            <a:endParaRPr lang="en-US" dirty="0"/>
          </a:p>
          <a:p>
            <a:r>
              <a:rPr lang="en-US" altLang="ko-KR" dirty="0"/>
              <a:t>2:</a:t>
            </a:r>
            <a:r>
              <a:rPr lang="ko-KR" altLang="en-US" dirty="0"/>
              <a:t> </a:t>
            </a:r>
            <a:r>
              <a:rPr lang="ko-KR" altLang="en-US" dirty="0" err="1"/>
              <a:t>하이퍼바이저</a:t>
            </a:r>
            <a:r>
              <a:rPr lang="ko-KR" altLang="en-US" dirty="0"/>
              <a:t> 형</a:t>
            </a:r>
            <a:endParaRPr lang="en-US" altLang="ko-KR" dirty="0"/>
          </a:p>
          <a:p>
            <a:r>
              <a:rPr lang="ko-KR" altLang="en-US" dirty="0"/>
              <a:t>호스트 </a:t>
            </a:r>
            <a:r>
              <a:rPr lang="en-US" altLang="ko-KR" dirty="0" err="1"/>
              <a:t>os</a:t>
            </a:r>
            <a:r>
              <a:rPr lang="en-US" altLang="ko-KR" dirty="0"/>
              <a:t> </a:t>
            </a:r>
            <a:r>
              <a:rPr lang="ko-KR" altLang="en-US" dirty="0" err="1"/>
              <a:t>필요없음</a:t>
            </a:r>
            <a:endParaRPr lang="en-US" altLang="ko-KR" dirty="0"/>
          </a:p>
          <a:p>
            <a:endParaRPr lang="en-US" dirty="0"/>
          </a:p>
          <a:p>
            <a:r>
              <a:rPr lang="en-US" altLang="ko-KR" dirty="0"/>
              <a:t>3:</a:t>
            </a:r>
            <a:r>
              <a:rPr lang="ko-KR" altLang="en-US" dirty="0"/>
              <a:t> 컨테이너 형</a:t>
            </a:r>
            <a:endParaRPr lang="en-KR" dirty="0"/>
          </a:p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82CCF-F1B6-F148-9E30-E3812FF53F89}" type="slidenum">
              <a:rPr lang="en-KR" smtClean="0"/>
              <a:t>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54970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호스트</a:t>
            </a:r>
            <a:r>
              <a:rPr lang="en-US" altLang="ko-KR" dirty="0" err="1"/>
              <a:t>os</a:t>
            </a:r>
            <a:r>
              <a:rPr lang="ko-KR" altLang="en-US" dirty="0"/>
              <a:t>형</a:t>
            </a:r>
            <a:endParaRPr lang="en-US" altLang="ko-KR" dirty="0"/>
          </a:p>
          <a:p>
            <a:endParaRPr lang="en-US" dirty="0"/>
          </a:p>
          <a:p>
            <a:r>
              <a:rPr lang="en-US" altLang="ko-KR" dirty="0"/>
              <a:t>2:</a:t>
            </a:r>
            <a:r>
              <a:rPr lang="ko-KR" altLang="en-US" dirty="0"/>
              <a:t> </a:t>
            </a:r>
            <a:r>
              <a:rPr lang="ko-KR" altLang="en-US" dirty="0" err="1"/>
              <a:t>하이퍼바이저</a:t>
            </a:r>
            <a:r>
              <a:rPr lang="ko-KR" altLang="en-US" dirty="0"/>
              <a:t> 형</a:t>
            </a:r>
            <a:endParaRPr lang="en-US" altLang="ko-KR" dirty="0"/>
          </a:p>
          <a:p>
            <a:r>
              <a:rPr lang="ko-KR" altLang="en-US" dirty="0"/>
              <a:t>호스트 </a:t>
            </a:r>
            <a:r>
              <a:rPr lang="en-US" altLang="ko-KR" dirty="0" err="1"/>
              <a:t>os</a:t>
            </a:r>
            <a:r>
              <a:rPr lang="en-US" altLang="ko-KR" dirty="0"/>
              <a:t> </a:t>
            </a:r>
            <a:r>
              <a:rPr lang="ko-KR" altLang="en-US" dirty="0" err="1"/>
              <a:t>필요없음</a:t>
            </a:r>
            <a:endParaRPr lang="en-US" altLang="ko-KR" dirty="0"/>
          </a:p>
          <a:p>
            <a:endParaRPr lang="en-US" dirty="0"/>
          </a:p>
          <a:p>
            <a:r>
              <a:rPr lang="en-US" altLang="ko-KR" dirty="0"/>
              <a:t>3:</a:t>
            </a:r>
            <a:r>
              <a:rPr lang="ko-KR" altLang="en-US" dirty="0"/>
              <a:t> 컨테이너 형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82CCF-F1B6-F148-9E30-E3812FF53F89}" type="slidenum">
              <a:rPr lang="en-KR" smtClean="0"/>
              <a:t>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32088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커널 공유</a:t>
            </a:r>
            <a:r>
              <a:rPr lang="en-US" altLang="ko-KR" dirty="0"/>
              <a:t>!</a:t>
            </a:r>
          </a:p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82CCF-F1B6-F148-9E30-E3812FF53F89}" type="slidenum">
              <a:rPr lang="en-KR" smtClean="0"/>
              <a:t>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58225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컴퓨터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과학에서 </a:t>
            </a:r>
            <a:r>
              <a:rPr lang="ko-KR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커널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kernel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 </a:t>
            </a:r>
            <a:r>
              <a:rPr lang="ko-KR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컴퓨터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운영 체제의 핵심이 되는 </a:t>
            </a:r>
            <a:r>
              <a:rPr lang="ko-KR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컴퓨터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프로그램의 하나로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시스템의 모든 것을 완전히 통제한다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82CCF-F1B6-F148-9E30-E3812FF53F89}" type="slidenum">
              <a:rPr lang="en-KR" smtClean="0"/>
              <a:t>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689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82CCF-F1B6-F148-9E30-E3812FF53F89}" type="slidenum">
              <a:rPr lang="en-KR" smtClean="0"/>
              <a:t>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27769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82CCF-F1B6-F148-9E30-E3812FF53F89}" type="slidenum">
              <a:rPr lang="en-KR" smtClean="0"/>
              <a:t>10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48587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3819A-08F9-6C4A-B989-436762965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83A11E-EEAC-1F43-AC7D-20FF6E5DC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188F6-5D52-334E-ACB2-06566276A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EC4A-A52E-284B-A01B-D2547F955757}" type="datetimeFigureOut">
              <a:rPr lang="en-KR" smtClean="0"/>
              <a:t>2020/12/29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A67F9-5118-6248-AEC0-C9ED97BB4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DAB2E-DD29-0442-868C-B333B72CC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57FD2-4DCA-8542-9921-D7805EBD0F9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6358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63D6A-46D8-3F45-8824-6FDFDC2C9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6861F0-DBB5-7441-A438-70F155E7B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578C-A49F-F543-8020-617F751A8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EC4A-A52E-284B-A01B-D2547F955757}" type="datetimeFigureOut">
              <a:rPr lang="en-KR" smtClean="0"/>
              <a:t>2020/12/29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3EF82-983F-B943-9499-C79C6DC96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C15FD-7FB5-F04C-AD2D-C4E846E5E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57FD2-4DCA-8542-9921-D7805EBD0F9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50091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B58D86-FA70-1844-AC65-D86B9E89DB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98CDC3-F57B-1846-BC8E-F3036B731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222EB-B1FB-2641-AF5F-F319E5433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EC4A-A52E-284B-A01B-D2547F955757}" type="datetimeFigureOut">
              <a:rPr lang="en-KR" smtClean="0"/>
              <a:t>2020/12/29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3FD4F-6C8B-CE4F-9437-EE8C209F3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FF443-D950-6B42-A87F-3FB864429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57FD2-4DCA-8542-9921-D7805EBD0F9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82818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F8218-524D-6E4D-B356-C4A73797B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C01FC-636B-7C46-B968-280C9D301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641EE-3801-9E42-828F-E2595D917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EC4A-A52E-284B-A01B-D2547F955757}" type="datetimeFigureOut">
              <a:rPr lang="en-KR" smtClean="0"/>
              <a:t>2020/12/29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CB2E4-5403-E043-8532-842FF8A47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90142-1168-9F41-8829-6D52AAD34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57FD2-4DCA-8542-9921-D7805EBD0F9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32438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5C049-ED5F-0348-8FD9-A3D03462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A0E6D-CA57-3E49-A3CE-112FA40BD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BCCA2-6F27-8243-8142-5B39D01D8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EC4A-A52E-284B-A01B-D2547F955757}" type="datetimeFigureOut">
              <a:rPr lang="en-KR" smtClean="0"/>
              <a:t>2020/12/29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6F7E-52EC-534A-B282-95986B68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9F15E-C84E-6A4B-A4F6-AD0A8148A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57FD2-4DCA-8542-9921-D7805EBD0F9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6199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66988-1F27-F442-85E5-1B6C4C6ED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41994-D158-9344-AB5A-957D283DC3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6A90E-3043-FA4A-A38D-32F169B63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DB586-ACCD-964E-9467-02C9A97EF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EC4A-A52E-284B-A01B-D2547F955757}" type="datetimeFigureOut">
              <a:rPr lang="en-KR" smtClean="0"/>
              <a:t>2020/12/29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4CD89-CFD7-3C45-850C-F2C11D668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0CE1C-293B-704B-9756-335193282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57FD2-4DCA-8542-9921-D7805EBD0F9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69310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1A223-29BF-E143-8256-79A764686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AE7C7-482F-3D4E-B3F2-FF8E6CFCD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A4783-C42D-9E48-9A79-7F36F8BE4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F75FE-6D70-7242-9C9E-D18E55C1F2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DFDD27-53AB-0E4F-A8A6-20791C02DE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DC03BA-FE1D-AC40-8916-DF773A3AA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EC4A-A52E-284B-A01B-D2547F955757}" type="datetimeFigureOut">
              <a:rPr lang="en-KR" smtClean="0"/>
              <a:t>2020/12/29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87103A-5571-4C44-9F37-7FF8FD529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BE13EB-30C4-3C4C-B5CC-F218268DD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57FD2-4DCA-8542-9921-D7805EBD0F9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9254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1468C-A993-604B-A437-1B956E35A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3B566-7CCC-5A48-AF64-AF1FBD9C8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EC4A-A52E-284B-A01B-D2547F955757}" type="datetimeFigureOut">
              <a:rPr lang="en-KR" smtClean="0"/>
              <a:t>2020/12/29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CF0A4-E42B-C241-AB4C-18580F11F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C5DA62-0564-DA4B-B71A-9296C596F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57FD2-4DCA-8542-9921-D7805EBD0F9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7733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088FD2-5E75-EE4A-A8D5-27B09D7DA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EC4A-A52E-284B-A01B-D2547F955757}" type="datetimeFigureOut">
              <a:rPr lang="en-KR" smtClean="0"/>
              <a:t>2020/12/29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70DE2-37A6-1647-93A9-FDEF7092F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C5DE1-E35B-0F4E-B9A3-D675B1CB0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57FD2-4DCA-8542-9921-D7805EBD0F9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55070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D4BC6-8693-ED48-8638-1F27FA124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A5CEE-B9F5-B343-B15D-B31F09D2C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1B2B2-587F-A542-A840-A0FEEF195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AB3B4-A4F6-DB42-9D54-0A085CB16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EC4A-A52E-284B-A01B-D2547F955757}" type="datetimeFigureOut">
              <a:rPr lang="en-KR" smtClean="0"/>
              <a:t>2020/12/29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D0F9C-C092-6F41-8AE8-31382D493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07062-FA23-9F43-B382-ED1D4B49E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57FD2-4DCA-8542-9921-D7805EBD0F9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3622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2BDEC-EF52-914F-AF0E-97D53AA7C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3800A5-A563-544C-BF07-6873C4A2AE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F83150-F506-7244-9E11-E8CE8B28D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1C0B3-D487-7A4B-8C86-06B6FB3A9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EC4A-A52E-284B-A01B-D2547F955757}" type="datetimeFigureOut">
              <a:rPr lang="en-KR" smtClean="0"/>
              <a:t>2020/12/29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B609C-BB25-C54D-8DCF-D84770A89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38283-E7DA-F549-B874-34432ADF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57FD2-4DCA-8542-9921-D7805EBD0F9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2572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347CCF-21F0-2340-9B0C-92745281A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E0C9A-6DDF-504C-8432-08539D1A6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A6719-9A0D-2C4E-B1EF-FA6486C70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4EC4A-A52E-284B-A01B-D2547F955757}" type="datetimeFigureOut">
              <a:rPr lang="en-KR" smtClean="0"/>
              <a:t>2020/12/29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C13A2-79FC-124B-A85F-D9F2A052D6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A4503-8892-5245-A9B9-9B071F8F91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57FD2-4DCA-8542-9921-D7805EBD0F9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3371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7.png"/><Relationship Id="rId18" Type="http://schemas.openxmlformats.org/officeDocument/2006/relationships/customXml" Target="../ink/ink7.xml"/><Relationship Id="rId3" Type="http://schemas.openxmlformats.org/officeDocument/2006/relationships/image" Target="../media/image1.png"/><Relationship Id="rId21" Type="http://schemas.openxmlformats.org/officeDocument/2006/relationships/image" Target="../media/image11.png"/><Relationship Id="rId7" Type="http://schemas.openxmlformats.org/officeDocument/2006/relationships/image" Target="../media/image4.png"/><Relationship Id="rId12" Type="http://schemas.openxmlformats.org/officeDocument/2006/relationships/customXml" Target="../ink/ink4.xml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10" Type="http://schemas.openxmlformats.org/officeDocument/2006/relationships/customXml" Target="../ink/ink3.xml"/><Relationship Id="rId19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48412-5C14-DF48-A7DF-8D1551F41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Docker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E95C1F-FA88-D249-AB9F-81B392EB3A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02702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17DA0-9CAA-8E49-B81D-4889D7CDA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Docker, </a:t>
            </a:r>
            <a:r>
              <a:rPr lang="ko-KR" altLang="en-US" dirty="0"/>
              <a:t>왜</a:t>
            </a:r>
            <a:r>
              <a:rPr lang="en-US" altLang="ko-KR" dirty="0"/>
              <a:t>why ?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9F2F7-D19D-8C45-AF5F-7D099A14F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용량이 작다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networking </a:t>
            </a:r>
            <a:r>
              <a:rPr lang="ko-KR" altLang="en-US" dirty="0"/>
              <a:t>에서의 이점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0070C0"/>
                </a:solidFill>
              </a:rPr>
              <a:t>덜 사용 하니까</a:t>
            </a:r>
            <a:endParaRPr lang="en-US" altLang="ko-KR" dirty="0">
              <a:solidFill>
                <a:srgbClr val="0070C0"/>
              </a:solidFill>
            </a:endParaRPr>
          </a:p>
          <a:p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/>
              <a:t>빠르다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host</a:t>
            </a:r>
            <a:r>
              <a:rPr lang="ko-KR" altLang="en-US" dirty="0"/>
              <a:t>보다는 느리지만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VM</a:t>
            </a:r>
            <a:r>
              <a:rPr lang="ko-KR" altLang="en-US" dirty="0"/>
              <a:t>과는 비교가 불가능</a:t>
            </a:r>
            <a:r>
              <a:rPr lang="en-US" altLang="ko-KR" dirty="0"/>
              <a:t>.</a:t>
            </a:r>
            <a:r>
              <a:rPr lang="ko-KR" altLang="en-US" dirty="0">
                <a:solidFill>
                  <a:schemeClr val="accent1"/>
                </a:solidFill>
              </a:rPr>
              <a:t>왜</a:t>
            </a:r>
            <a:r>
              <a:rPr lang="en-US" altLang="ko-KR" dirty="0">
                <a:solidFill>
                  <a:schemeClr val="accent1"/>
                </a:solidFill>
              </a:rPr>
              <a:t>?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1"/>
                </a:solidFill>
              </a:rPr>
              <a:t>	-&gt;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ex)</a:t>
            </a:r>
            <a:r>
              <a:rPr lang="ko-KR" altLang="en-US" dirty="0">
                <a:solidFill>
                  <a:schemeClr val="accent1"/>
                </a:solidFill>
              </a:rPr>
              <a:t> 입출력 </a:t>
            </a:r>
            <a:endParaRPr lang="en-US" altLang="ko-KR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1"/>
                </a:solidFill>
              </a:rPr>
              <a:t>	</a:t>
            </a:r>
            <a:r>
              <a:rPr lang="ko-KR" altLang="en-US" dirty="0">
                <a:solidFill>
                  <a:schemeClr val="accent1"/>
                </a:solidFill>
              </a:rPr>
              <a:t>커널을 공유 하기 때문에</a:t>
            </a:r>
            <a:r>
              <a:rPr lang="en-US" altLang="ko-KR" dirty="0">
                <a:solidFill>
                  <a:schemeClr val="accent1"/>
                </a:solidFill>
              </a:rPr>
              <a:t>,</a:t>
            </a:r>
            <a:r>
              <a:rPr lang="ko-KR" altLang="en-US" dirty="0">
                <a:solidFill>
                  <a:schemeClr val="accent1"/>
                </a:solidFill>
              </a:rPr>
              <a:t> 커널과 컨테이너 </a:t>
            </a:r>
            <a:r>
              <a:rPr lang="en-US" altLang="ko-KR" dirty="0">
                <a:solidFill>
                  <a:schemeClr val="accent1"/>
                </a:solidFill>
              </a:rPr>
              <a:t>		</a:t>
            </a:r>
            <a:r>
              <a:rPr lang="ko-KR" altLang="en-US" dirty="0">
                <a:solidFill>
                  <a:schemeClr val="accent1"/>
                </a:solidFill>
              </a:rPr>
              <a:t>사이에서 변환 해 줄 것이 없음</a:t>
            </a:r>
            <a:r>
              <a:rPr lang="en-US" altLang="ko-KR" dirty="0">
                <a:solidFill>
                  <a:schemeClr val="accent1"/>
                </a:solidFill>
              </a:rPr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Docker </a:t>
            </a:r>
            <a:r>
              <a:rPr lang="ko-KR" altLang="en-US" dirty="0"/>
              <a:t>만의 </a:t>
            </a:r>
            <a:r>
              <a:rPr lang="en-US" altLang="ko-KR" dirty="0"/>
              <a:t>life cycle </a:t>
            </a:r>
            <a:r>
              <a:rPr lang="ko-KR" altLang="en-US" dirty="0">
                <a:solidFill>
                  <a:schemeClr val="accent1"/>
                </a:solidFill>
              </a:rPr>
              <a:t>왜</a:t>
            </a:r>
            <a:r>
              <a:rPr lang="en-US" altLang="ko-KR" dirty="0">
                <a:solidFill>
                  <a:schemeClr val="accent1"/>
                </a:solidFill>
              </a:rPr>
              <a:t>?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Ex) version upgrade</a:t>
            </a:r>
          </a:p>
          <a:p>
            <a:endParaRPr lang="en-US" dirty="0"/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57386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3DF45-036A-6A4A-9A14-FFDB47A90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D9BF5-F28B-2542-9A3F-480FCEFE3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로컬</a:t>
            </a:r>
            <a:r>
              <a:rPr lang="en-US" altLang="ko-KR" sz="2400" dirty="0"/>
              <a:t>(</a:t>
            </a:r>
            <a:r>
              <a:rPr lang="ko-KR" altLang="en-US" sz="2400" dirty="0"/>
              <a:t>개발환경</a:t>
            </a:r>
            <a:r>
              <a:rPr lang="en-US" altLang="ko-KR" sz="2400" dirty="0"/>
              <a:t>)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ko-KR" altLang="en-US" sz="2400" dirty="0"/>
              <a:t>코딩 </a:t>
            </a:r>
            <a:r>
              <a:rPr lang="en-US" altLang="ko-KR" sz="2400" dirty="0"/>
              <a:t>~</a:t>
            </a:r>
            <a:r>
              <a:rPr lang="ko-KR" altLang="en-US" sz="2400" dirty="0"/>
              <a:t> </a:t>
            </a:r>
            <a:r>
              <a:rPr lang="en-US" altLang="ko-KR" sz="2400" dirty="0"/>
              <a:t>-&gt; Project </a:t>
            </a:r>
            <a:r>
              <a:rPr lang="ko-KR" altLang="en-US" sz="2400" dirty="0"/>
              <a:t>완성</a:t>
            </a:r>
            <a:r>
              <a:rPr lang="en-US" altLang="ko-KR" sz="2400" dirty="0"/>
              <a:t>!</a:t>
            </a:r>
            <a:r>
              <a:rPr lang="ko-KR" altLang="en-US" sz="2400" dirty="0"/>
              <a:t> </a:t>
            </a:r>
            <a:r>
              <a:rPr lang="en-US" altLang="ko-KR" sz="2400" dirty="0"/>
              <a:t>-&gt;</a:t>
            </a:r>
            <a:r>
              <a:rPr lang="ko-KR" altLang="en-US" sz="2400" dirty="0"/>
              <a:t> </a:t>
            </a:r>
            <a:r>
              <a:rPr lang="en-US" altLang="ko-KR" sz="2400" dirty="0"/>
              <a:t>docker image build (</a:t>
            </a:r>
            <a:r>
              <a:rPr lang="ko-KR" altLang="en-US" sz="2400" dirty="0"/>
              <a:t>이미지 생성</a:t>
            </a:r>
            <a:r>
              <a:rPr lang="en-US" altLang="ko-KR" sz="2400" dirty="0"/>
              <a:t>)</a:t>
            </a:r>
            <a:r>
              <a:rPr lang="ko-KR" altLang="en-US" sz="2400" dirty="0"/>
              <a:t> </a:t>
            </a:r>
            <a:r>
              <a:rPr lang="en-US" altLang="ko-KR" sz="2400" dirty="0"/>
              <a:t>-&gt;</a:t>
            </a:r>
            <a:r>
              <a:rPr lang="ko-KR" altLang="en-US" sz="2400" dirty="0"/>
              <a:t>  </a:t>
            </a:r>
            <a:r>
              <a:rPr lang="en-US" altLang="ko-KR" sz="2400" dirty="0"/>
              <a:t>Push image </a:t>
            </a:r>
            <a:r>
              <a:rPr lang="en-US" altLang="ko-KR" sz="1600" dirty="0"/>
              <a:t>(</a:t>
            </a:r>
            <a:r>
              <a:rPr lang="ko-KR" altLang="en-US" sz="1600" dirty="0"/>
              <a:t>업로드</a:t>
            </a:r>
            <a:r>
              <a:rPr lang="en-US" altLang="ko-KR" sz="1600" dirty="0"/>
              <a:t>)</a:t>
            </a:r>
            <a:endParaRPr lang="en-KR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73424-B65D-6846-BA99-C4381500B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872005"/>
            <a:ext cx="10515600" cy="1603375"/>
          </a:xfrm>
        </p:spPr>
        <p:txBody>
          <a:bodyPr>
            <a:normAutofit/>
          </a:bodyPr>
          <a:lstStyle/>
          <a:p>
            <a:r>
              <a:rPr lang="ko-KR" altLang="en-US" dirty="0"/>
              <a:t>서버</a:t>
            </a:r>
            <a:endParaRPr lang="en-US" altLang="ko-KR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Pull image (</a:t>
            </a:r>
            <a:r>
              <a:rPr lang="ko-KR" altLang="en-US" dirty="0"/>
              <a:t>다운로드</a:t>
            </a:r>
            <a:r>
              <a:rPr lang="en-US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docker run (</a:t>
            </a:r>
            <a:r>
              <a:rPr lang="ko-KR" altLang="en-US" dirty="0"/>
              <a:t>컨테이너 생성 및 실행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사용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007061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70CD-6210-4F4D-A029-4FC975A4A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Image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22AAA-3764-C947-8914-10FC59D64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 </a:t>
            </a:r>
            <a:r>
              <a:rPr lang="en-US" dirty="0" err="1"/>
              <a:t>Dockerfile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-&gt; </a:t>
            </a:r>
            <a:r>
              <a:rPr lang="ko-KR" altLang="en-US" dirty="0"/>
              <a:t>이미지를 </a:t>
            </a:r>
            <a:r>
              <a:rPr lang="ko-KR" altLang="en-US" dirty="0" err="1"/>
              <a:t>어셈블</a:t>
            </a:r>
            <a:r>
              <a:rPr lang="ko-KR" altLang="en-US" dirty="0"/>
              <a:t> 하기 위해서 유저가 터미널에 입력하는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모든 명령들을 담은 텍스트 문서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080625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7E9FE-0F7A-7044-B972-D4C7AC8F5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279" y="1895974"/>
            <a:ext cx="10515600" cy="1325563"/>
          </a:xfrm>
        </p:spPr>
        <p:txBody>
          <a:bodyPr/>
          <a:lstStyle/>
          <a:p>
            <a:r>
              <a:rPr lang="en-US" dirty="0"/>
              <a:t>D</a:t>
            </a:r>
            <a:r>
              <a:rPr lang="en-KR" dirty="0"/>
              <a:t>ocker;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D62D2-186A-4846-B1BD-126926A2F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279" y="3510587"/>
            <a:ext cx="10515600" cy="4351338"/>
          </a:xfrm>
        </p:spPr>
        <p:txBody>
          <a:bodyPr/>
          <a:lstStyle/>
          <a:p>
            <a:r>
              <a:rPr lang="en-US" dirty="0"/>
              <a:t>a person </a:t>
            </a:r>
          </a:p>
          <a:p>
            <a:pPr marL="0" indent="0">
              <a:buNone/>
            </a:pPr>
            <a:r>
              <a:rPr lang="en-US" dirty="0"/>
              <a:t>who works at a port, putting goods onto and taking them off ships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146778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6B65E-83A0-AA48-AD46-0B12A3DB8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가상화 기술 </a:t>
            </a:r>
            <a:r>
              <a:rPr lang="en-US" altLang="ko-KR" dirty="0"/>
              <a:t>3</a:t>
            </a:r>
            <a:r>
              <a:rPr lang="ko-KR" altLang="en-US" dirty="0"/>
              <a:t>가지</a:t>
            </a:r>
            <a:endParaRPr lang="en-K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97D4B8-090E-F646-91E8-C18FDA85F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1750" y="1906457"/>
            <a:ext cx="3682429" cy="304508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EBFC3E-18FC-B54E-B5C6-AFE6A0704B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2259" y="1988477"/>
            <a:ext cx="3682429" cy="30450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75FE20-D988-454C-BDD9-855D47248D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4688" y="1988477"/>
            <a:ext cx="3682430" cy="296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427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6B65E-83A0-AA48-AD46-0B12A3DB8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97D4B8-090E-F646-91E8-C18FDA85F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1750" y="1906457"/>
            <a:ext cx="3682429" cy="304508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EBFC3E-18FC-B54E-B5C6-AFE6A0704B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2259" y="1988477"/>
            <a:ext cx="3682429" cy="30450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75FE20-D988-454C-BDD9-855D47248D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4688" y="1988477"/>
            <a:ext cx="3682430" cy="296306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E5034FD-0A81-4F41-B7D7-F4A7140F5C22}"/>
                  </a:ext>
                </a:extLst>
              </p14:cNvPr>
              <p14:cNvContentPartPr/>
              <p14:nvPr/>
            </p14:nvContentPartPr>
            <p14:xfrm>
              <a:off x="2951947" y="4152123"/>
              <a:ext cx="371160" cy="286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E5034FD-0A81-4F41-B7D7-F4A7140F5C2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42947" y="4143123"/>
                <a:ext cx="38880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A5A24E-DD2A-184C-A3D0-0A6CF1F17CAB}"/>
                  </a:ext>
                </a:extLst>
              </p14:cNvPr>
              <p14:cNvContentPartPr/>
              <p14:nvPr/>
            </p14:nvContentPartPr>
            <p14:xfrm>
              <a:off x="6776227" y="3996243"/>
              <a:ext cx="382680" cy="333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A5A24E-DD2A-184C-A3D0-0A6CF1F17CA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67587" y="3987603"/>
                <a:ext cx="40032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93E60AD-7774-A14F-838D-FEB2E1F11493}"/>
                  </a:ext>
                </a:extLst>
              </p14:cNvPr>
              <p14:cNvContentPartPr/>
              <p14:nvPr/>
            </p14:nvContentPartPr>
            <p14:xfrm>
              <a:off x="9964027" y="4023243"/>
              <a:ext cx="429840" cy="330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93E60AD-7774-A14F-838D-FEB2E1F1149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955387" y="4014243"/>
                <a:ext cx="44748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3AA7E95-D993-8943-BFE4-684EAEC09B05}"/>
                  </a:ext>
                </a:extLst>
              </p14:cNvPr>
              <p14:cNvContentPartPr/>
              <p14:nvPr/>
            </p14:nvContentPartPr>
            <p14:xfrm>
              <a:off x="1800667" y="3382443"/>
              <a:ext cx="184320" cy="2271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3AA7E95-D993-8943-BFE4-684EAEC09B0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91667" y="3373803"/>
                <a:ext cx="20196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8353BBB-20A2-B74A-ABF3-998DF21A981B}"/>
                  </a:ext>
                </a:extLst>
              </p14:cNvPr>
              <p14:cNvContentPartPr/>
              <p14:nvPr/>
            </p14:nvContentPartPr>
            <p14:xfrm>
              <a:off x="3450547" y="3369483"/>
              <a:ext cx="214200" cy="2167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8353BBB-20A2-B74A-ABF3-998DF21A981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41547" y="3360483"/>
                <a:ext cx="23184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81181B6-7DD0-604D-B36A-50FECD4CE956}"/>
                  </a:ext>
                </a:extLst>
              </p14:cNvPr>
              <p14:cNvContentPartPr/>
              <p14:nvPr/>
            </p14:nvContentPartPr>
            <p14:xfrm>
              <a:off x="5485987" y="3635523"/>
              <a:ext cx="112320" cy="2178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81181B6-7DD0-604D-B36A-50FECD4CE95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477347" y="3626523"/>
                <a:ext cx="12996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111D312-6F99-F74D-826E-0F8C1BE2C412}"/>
                  </a:ext>
                </a:extLst>
              </p14:cNvPr>
              <p14:cNvContentPartPr/>
              <p14:nvPr/>
            </p14:nvContentPartPr>
            <p14:xfrm>
              <a:off x="7012747" y="3572523"/>
              <a:ext cx="256680" cy="2739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111D312-6F99-F74D-826E-0F8C1BE2C41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003747" y="3563523"/>
                <a:ext cx="27432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B6433F8-95E1-EA4A-AC71-B33CA40979AB}"/>
                  </a:ext>
                </a:extLst>
              </p14:cNvPr>
              <p14:cNvContentPartPr/>
              <p14:nvPr/>
            </p14:nvContentPartPr>
            <p14:xfrm>
              <a:off x="3446947" y="3699603"/>
              <a:ext cx="326160" cy="4460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B6433F8-95E1-EA4A-AC71-B33CA40979A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38307" y="3690963"/>
                <a:ext cx="343800" cy="4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17BBB9D-EB3E-874F-B38B-D0ED3D5BBE8A}"/>
                  </a:ext>
                </a:extLst>
              </p14:cNvPr>
              <p14:cNvContentPartPr/>
              <p14:nvPr/>
            </p14:nvContentPartPr>
            <p14:xfrm>
              <a:off x="10705267" y="3478923"/>
              <a:ext cx="250200" cy="4406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17BBB9D-EB3E-874F-B38B-D0ED3D5BBE8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696267" y="3470283"/>
                <a:ext cx="267840" cy="45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0242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F213D-A6F0-9A43-95F7-2C3A54297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713" y="5949432"/>
            <a:ext cx="6609522" cy="1205499"/>
          </a:xfrm>
        </p:spPr>
        <p:txBody>
          <a:bodyPr/>
          <a:lstStyle/>
          <a:p>
            <a:r>
              <a:rPr lang="ko-KR" altLang="en-US" dirty="0" err="1"/>
              <a:t>도커는</a:t>
            </a:r>
            <a:r>
              <a:rPr lang="ko-KR" altLang="en-US" dirty="0"/>
              <a:t> 커널을 공유한다</a:t>
            </a:r>
            <a:r>
              <a:rPr lang="en-US" altLang="ko-KR" dirty="0"/>
              <a:t>.</a:t>
            </a:r>
            <a:endParaRPr lang="en-K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86A236-3C67-964D-8D82-F9CB2C056F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7205" y="1027906"/>
            <a:ext cx="10397590" cy="4921526"/>
          </a:xfrm>
        </p:spPr>
      </p:pic>
    </p:spTree>
    <p:extLst>
      <p:ext uri="{BB962C8B-B14F-4D97-AF65-F5344CB8AC3E}">
        <p14:creationId xmlns:p14="http://schemas.microsoft.com/office/powerpoint/2010/main" val="4101412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E3BA-7263-814B-8EA9-E75DB4CB6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Then, what is Kernel ?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926919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9E046-C44A-214D-9B33-28206A062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1BD588-98D1-AA49-815B-A8DDDDA6D2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34581" y="1091037"/>
            <a:ext cx="5922838" cy="4675925"/>
          </a:xfrm>
        </p:spPr>
      </p:pic>
    </p:spTree>
    <p:extLst>
      <p:ext uri="{BB962C8B-B14F-4D97-AF65-F5344CB8AC3E}">
        <p14:creationId xmlns:p14="http://schemas.microsoft.com/office/powerpoint/2010/main" val="1369124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17DA0-9CAA-8E49-B81D-4889D7CDA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Docker, </a:t>
            </a:r>
            <a:r>
              <a:rPr lang="ko-KR" altLang="en-US" dirty="0"/>
              <a:t>왜</a:t>
            </a:r>
            <a:r>
              <a:rPr lang="en-US" altLang="ko-KR" dirty="0"/>
              <a:t>why ?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9F2F7-D19D-8C45-AF5F-7D099A14F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용량이 작다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networking </a:t>
            </a:r>
            <a:r>
              <a:rPr lang="ko-KR" altLang="en-US" dirty="0"/>
              <a:t>에서의 이점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0070C0"/>
                </a:solidFill>
              </a:rPr>
              <a:t>덜 사용 하니까</a:t>
            </a:r>
            <a:endParaRPr lang="en-US" altLang="ko-KR" dirty="0">
              <a:solidFill>
                <a:srgbClr val="0070C0"/>
              </a:solidFill>
            </a:endParaRPr>
          </a:p>
          <a:p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/>
              <a:t>빠르다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host</a:t>
            </a:r>
            <a:r>
              <a:rPr lang="ko-KR" altLang="en-US" dirty="0"/>
              <a:t>보다는 느리지만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VM</a:t>
            </a:r>
            <a:r>
              <a:rPr lang="ko-KR" altLang="en-US" dirty="0"/>
              <a:t>과는 비교가 불가능</a:t>
            </a:r>
            <a:r>
              <a:rPr lang="en-US" altLang="ko-KR" dirty="0"/>
              <a:t>.</a:t>
            </a:r>
            <a:r>
              <a:rPr lang="ko-KR" altLang="en-US" dirty="0">
                <a:solidFill>
                  <a:schemeClr val="accent1"/>
                </a:solidFill>
              </a:rPr>
              <a:t>왜</a:t>
            </a:r>
            <a:r>
              <a:rPr lang="en-US" altLang="ko-KR" dirty="0">
                <a:solidFill>
                  <a:schemeClr val="accent1"/>
                </a:solidFill>
              </a:rPr>
              <a:t>?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1"/>
                </a:solidFill>
              </a:rPr>
              <a:t>	-&gt;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ex)</a:t>
            </a:r>
            <a:r>
              <a:rPr lang="ko-KR" altLang="en-US" dirty="0">
                <a:solidFill>
                  <a:schemeClr val="accent1"/>
                </a:solidFill>
              </a:rPr>
              <a:t> 입출력 </a:t>
            </a:r>
            <a:endParaRPr lang="en-US" altLang="ko-KR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1"/>
                </a:solidFill>
              </a:rPr>
              <a:t>	</a:t>
            </a:r>
            <a:r>
              <a:rPr lang="ko-KR" altLang="en-US" dirty="0">
                <a:solidFill>
                  <a:schemeClr val="accent1"/>
                </a:solidFill>
              </a:rPr>
              <a:t>커널을 공유 하기 때문에</a:t>
            </a:r>
            <a:r>
              <a:rPr lang="en-US" altLang="ko-KR" dirty="0">
                <a:solidFill>
                  <a:schemeClr val="accent1"/>
                </a:solidFill>
              </a:rPr>
              <a:t>,</a:t>
            </a:r>
            <a:r>
              <a:rPr lang="ko-KR" altLang="en-US" dirty="0">
                <a:solidFill>
                  <a:schemeClr val="accent1"/>
                </a:solidFill>
              </a:rPr>
              <a:t> 커널과 컨테이너 </a:t>
            </a:r>
            <a:r>
              <a:rPr lang="en-US" altLang="ko-KR" dirty="0">
                <a:solidFill>
                  <a:schemeClr val="accent1"/>
                </a:solidFill>
              </a:rPr>
              <a:t>		</a:t>
            </a:r>
            <a:r>
              <a:rPr lang="ko-KR" altLang="en-US" dirty="0">
                <a:solidFill>
                  <a:schemeClr val="accent1"/>
                </a:solidFill>
              </a:rPr>
              <a:t>사이에서 변환 해 줄 것이 없음</a:t>
            </a:r>
            <a:r>
              <a:rPr lang="en-US" altLang="ko-KR" dirty="0">
                <a:solidFill>
                  <a:schemeClr val="accent1"/>
                </a:solidFill>
              </a:rPr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Docker </a:t>
            </a:r>
            <a:r>
              <a:rPr lang="ko-KR" altLang="en-US" dirty="0"/>
              <a:t>만의 </a:t>
            </a:r>
            <a:r>
              <a:rPr lang="en-US" altLang="ko-KR" dirty="0"/>
              <a:t>life cycle </a:t>
            </a:r>
            <a:r>
              <a:rPr lang="ko-KR" altLang="en-US" dirty="0">
                <a:solidFill>
                  <a:schemeClr val="accent1"/>
                </a:solidFill>
              </a:rPr>
              <a:t>왜</a:t>
            </a:r>
            <a:r>
              <a:rPr lang="en-US" altLang="ko-KR" dirty="0">
                <a:solidFill>
                  <a:schemeClr val="accent1"/>
                </a:solidFill>
              </a:rPr>
              <a:t>?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Ex) version upgrade</a:t>
            </a:r>
          </a:p>
          <a:p>
            <a:endParaRPr lang="en-US" dirty="0"/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906126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3DF45-036A-6A4A-9A14-FFDB47A90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D9BF5-F28B-2542-9A3F-480FCEFE3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로컬</a:t>
            </a:r>
            <a:r>
              <a:rPr lang="en-US" altLang="ko-KR" sz="2400" dirty="0"/>
              <a:t>(</a:t>
            </a:r>
            <a:r>
              <a:rPr lang="ko-KR" altLang="en-US" sz="2400" dirty="0"/>
              <a:t>개발환경</a:t>
            </a:r>
            <a:r>
              <a:rPr lang="en-US" altLang="ko-KR" sz="2400" dirty="0"/>
              <a:t>)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ko-KR" altLang="en-US" sz="2400" dirty="0"/>
              <a:t>코딩 </a:t>
            </a:r>
            <a:r>
              <a:rPr lang="en-US" altLang="ko-KR" sz="2400" dirty="0"/>
              <a:t>~</a:t>
            </a:r>
            <a:r>
              <a:rPr lang="ko-KR" altLang="en-US" sz="2400" dirty="0"/>
              <a:t> </a:t>
            </a:r>
            <a:r>
              <a:rPr lang="en-US" altLang="ko-KR" sz="2400" dirty="0"/>
              <a:t>-&gt; Project </a:t>
            </a:r>
            <a:r>
              <a:rPr lang="ko-KR" altLang="en-US" sz="2400" dirty="0"/>
              <a:t>완성</a:t>
            </a:r>
            <a:r>
              <a:rPr lang="en-US" altLang="ko-KR" sz="2400" dirty="0"/>
              <a:t>!</a:t>
            </a:r>
            <a:r>
              <a:rPr lang="ko-KR" altLang="en-US" sz="2400" dirty="0"/>
              <a:t> </a:t>
            </a:r>
            <a:r>
              <a:rPr lang="en-US" altLang="ko-KR" sz="2400" dirty="0"/>
              <a:t>-&gt;</a:t>
            </a:r>
            <a:r>
              <a:rPr lang="ko-KR" altLang="en-US" sz="2400" dirty="0"/>
              <a:t> </a:t>
            </a:r>
            <a:r>
              <a:rPr lang="en-US" altLang="ko-KR" sz="2400" dirty="0"/>
              <a:t>docker image build (</a:t>
            </a:r>
            <a:r>
              <a:rPr lang="ko-KR" altLang="en-US" sz="2400" dirty="0"/>
              <a:t>이미지 생성</a:t>
            </a:r>
            <a:r>
              <a:rPr lang="en-US" altLang="ko-KR" sz="2400" dirty="0"/>
              <a:t>)</a:t>
            </a:r>
            <a:r>
              <a:rPr lang="ko-KR" altLang="en-US" sz="2400" dirty="0"/>
              <a:t> </a:t>
            </a:r>
            <a:r>
              <a:rPr lang="en-US" altLang="ko-KR" sz="2400" dirty="0"/>
              <a:t>-&gt;</a:t>
            </a:r>
            <a:r>
              <a:rPr lang="ko-KR" altLang="en-US" sz="2400" dirty="0"/>
              <a:t>  </a:t>
            </a:r>
            <a:r>
              <a:rPr lang="en-US" altLang="ko-KR" sz="2400" dirty="0"/>
              <a:t>Push image </a:t>
            </a:r>
            <a:r>
              <a:rPr lang="en-US" altLang="ko-KR" sz="1600" dirty="0"/>
              <a:t>(</a:t>
            </a:r>
            <a:r>
              <a:rPr lang="ko-KR" altLang="en-US" sz="1600" dirty="0"/>
              <a:t>업로드</a:t>
            </a:r>
            <a:r>
              <a:rPr lang="en-US" altLang="ko-KR" sz="1600" dirty="0"/>
              <a:t>)</a:t>
            </a:r>
            <a:endParaRPr lang="en-KR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73424-B65D-6846-BA99-C4381500B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872005"/>
            <a:ext cx="10515600" cy="1603375"/>
          </a:xfrm>
        </p:spPr>
        <p:txBody>
          <a:bodyPr>
            <a:normAutofit/>
          </a:bodyPr>
          <a:lstStyle/>
          <a:p>
            <a:r>
              <a:rPr lang="ko-KR" altLang="en-US" dirty="0"/>
              <a:t>서버</a:t>
            </a:r>
            <a:endParaRPr lang="en-US" altLang="ko-KR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Pull image (</a:t>
            </a:r>
            <a:r>
              <a:rPr lang="ko-KR" altLang="en-US" dirty="0"/>
              <a:t>다운로드</a:t>
            </a:r>
            <a:r>
              <a:rPr lang="en-US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docker run (</a:t>
            </a:r>
            <a:r>
              <a:rPr lang="ko-KR" altLang="en-US" dirty="0"/>
              <a:t>컨테이너 생성 및 실행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사용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462039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318</Words>
  <Application>Microsoft Macintosh PowerPoint</Application>
  <PresentationFormat>Widescreen</PresentationFormat>
  <Paragraphs>62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Docker</vt:lpstr>
      <vt:lpstr>Docker;</vt:lpstr>
      <vt:lpstr>가상화 기술 3가지</vt:lpstr>
      <vt:lpstr>PowerPoint Presentation</vt:lpstr>
      <vt:lpstr>도커는 커널을 공유한다.</vt:lpstr>
      <vt:lpstr>Then, what is Kernel ?</vt:lpstr>
      <vt:lpstr>PowerPoint Presentation</vt:lpstr>
      <vt:lpstr>Docker, 왜why ?</vt:lpstr>
      <vt:lpstr>Timeline</vt:lpstr>
      <vt:lpstr>Docker, 왜why ?</vt:lpstr>
      <vt:lpstr>Timeline</vt:lpstr>
      <vt:lpstr>Build Image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Microsoft Office User</dc:creator>
  <cp:lastModifiedBy>Microsoft Office User</cp:lastModifiedBy>
  <cp:revision>15</cp:revision>
  <dcterms:created xsi:type="dcterms:W3CDTF">2020-12-29T13:31:30Z</dcterms:created>
  <dcterms:modified xsi:type="dcterms:W3CDTF">2020-12-29T14:49:27Z</dcterms:modified>
</cp:coreProperties>
</file>