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5"/>
    <p:restoredTop sz="74803"/>
  </p:normalViewPr>
  <p:slideViewPr>
    <p:cSldViewPr snapToGrid="0" snapToObjects="1">
      <p:cViewPr>
        <p:scale>
          <a:sx n="69" d="100"/>
          <a:sy n="69" d="100"/>
        </p:scale>
        <p:origin x="288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3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24575,'0'31'0,"5"4"0,-4-7 0,11 4 0,-1 0 0,7-3 0,1 8 0,5-2 0,-3 4 0,3-4 0,-1-2 0,-3-6 0,3 1 0,-6-1 0,6 1 0,-3-1 0,3 1 0,-6-1 0,1 0 0,-1-5 0,1 4 0,-1-9 0,-4 4 0,2-8 0,-5 2 0,5-6 0,-6 3 0,2-5 0,-4 1 0,5-1 0,-4 1 0,3 0 0,-3-1 0,-1 0 0,0-3 0,1 3 0,-1-6 0,-3 5 0,3-5 0,-4 2 0,1-6 0,2-1 0,-5-7 0,6-6 0,2-1 0,11-19 0,4 6 0,14-22 0,-6 5 0,14-16 0,-13 14 0,12-12 0,-4 5 0,-2 0 0,-5 2 0,-5 14 0,-9 9 0,-2 9 0,-5 2 0,-5 4 0,3 2 0,-2 3 0,-2 1 0,-4 7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4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24575,'12'12'0,"5"4"0,9 18 0,3-4 0,6 1 0,-4 3 0,-1-4 0,0 12 0,-4-1 0,0 0 0,-2-7 0,-4 4 0,-2-10 0,-4-1 0,-1-1 0,-2-9 0,-1 4 0,1-9 0,-3 4 0,4-8 0,-3 8 0,6-3 0,-6 3 0,11 1 0,-6-1 0,7 1 0,-5 0 0,1 4 0,0-8 0,-4 8 0,3-12 0,-8 2 0,4-3 0,-5-1 0,0-3 0,0-1 0,0-3 0,-3-3 0,3-5 0,-6 0 0,6-12 0,-2 7 0,9-25 0,1 2 0,7-24 0,5-1 0,3-14 0,12-5 0,-11 9 0,11-13 0,-14 21 0,1-5 0,3 8 0,-11 19 0,-1 3 0,-3 11 0,-8 9 0,3-2 0,-4 12 0,-4-3 0,2 7 0,-5-2 0,6 5 0,-7-2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4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24575,'16'13'0,"-2"2"0,14 14 0,-9-7 0,10 12 0,-11-11 0,11 12 0,-9-3 0,8-1 0,-8 1 0,8-3 0,-9-2 0,9 2 0,-4-1 0,6 2 0,0 4 0,-6-4 0,5 5 0,-5-7 0,6 1 0,-2-5 0,-4 3 0,2-8 0,-8 2 0,3-4 0,-5-4 0,-4-2 0,4-3 0,-8 0 0,3 0 0,-3-1 0,-1 0 0,0 1 0,1-4 0,-1-1 0,0-3 0,0 0 0,0-3 0,-3-1 0,3-12 0,-2 3 0,9-25 0,0 8 0,12-21 0,0 4 0,7-12 0,1-10 0,0 0 0,-6 6 0,6-9 0,-12 22 0,10-17 0,-10 15 0,3 5 0,-5 8 0,-5 6 0,-3 11 0,0 1 0,-3 9 0,2 1 0,-7 3 0,3 1 0,-3 3 0,0-3 0,2 6 0,-5-2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5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24575,'0'22'0,"15"9"0,-3-2 0,13 5 0,-11-12 0,2 4 0,-6-9 0,3 9 0,-2-8 0,-1 3 0,5-5 0,-6 0 0,3 0 0,-4 1 0,4-1 0,-3 0 0,3 1 0,0-1 0,-3 0 0,2-3 0,1 2 0,-4-3 0,8 5 0,-7-1 0,6-3 0,-6-2 0,2-3 0,-3-1 0,-1 0 0,0 1 0,1-1 0,-1 1 0,-3-1 0,-1 0 0,1-3 0,-3-4 0,2-4 0,-3-3 0,0-4 0,0-2 0,0-3 0,3 0 0,-2-5 0,7-1 0,-3-5 0,4 0 0,-4 0 0,3 0 0,-3 1 0,3 3 0,-3-2 0,3 7 0,-4-7 0,4 11 0,-3-6 0,2 8 0,-6 0 0,2 0 0,-3 5 0,0 0 0,0-1 0,0 1 0,4 3 0,-4-3 0,4 3 0,-4-3 0,3-1 0,-2 1 0,2 0 0,-3-1 0,0 1 0,0 0 0,0 0 0,0 0 0,3 0 0,-2 0 0,2 0 0,0 0 0,-2 0 0,2-1 0,0 1 0,-2 0 0,2 0 0,-3-1 0,3 1 0,-2 0 0,2-1 0,1 4 0,-4-2 0,4 2 0,-4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5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24575,'16'19'0,"-6"9"0,16-3 0,-10 13 0,8-9 0,-2 0 0,-7-3 0,6-4 0,-7 5 0,3-5 0,-4 4 0,3-9 0,-7 4 0,3-5 0,-4 0 0,0-3 0,4 2 0,-4-3 0,4 1 0,-4 2 0,-1-7 0,1 4 0,-1-5 0,1 0 0,-4 1 0,2-1 0,-2 0 0,3-3 0,-3-3 0,-1-9 0,-3 0 0,0-8 0,0 4 0,0-4 0,0-1 0,4-4 0,1-1 0,4-4 0,0-1 0,4-5 0,-2 4 0,6-5 0,-7 7 0,7-1 0,-7 5 0,6 1 0,-7 4 0,2 5 0,-3 1 0,-1 3 0,1 1 0,-1 0 0,0-1 0,-3 1 0,3 3 0,-7-2 0,7 2 0,-6-3 0,5 3 0,-5-3 0,5 3 0,-5-3 0,2 1 0,-3-1 0,0 0 0,0 0 0,0 0 0,0-1 0,3 1 0,-2 0 0,5 3 0,-5-2 0,3 2 0,-1 0 0,-3-3 0,4 3 0,-1-3 0,-3 0 0,4 0 0,-1 4 0,-3-4 0,3 6 0,-3-2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5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24575,'0'15'0,"0"0"0,8 42 0,2 8 0,-5-23 0,6 23 0,0-8 0,-6-40 0,3 4 0,-3-4 0,2 4 0,-2 0 0,4-3 0,-1 3 0,-3-5 0,2 0 0,-3 1 0,5-1 0,-1 0 0,-1-3 0,-2 2 0,1-7 0,-5 4 0,6-5 0,-6 0 0,5 1 0,-5-7 0,2-2 0,-3-6 0,0 0 0,0-4 0,0 3 0,0-2 0,0 2 0,0 1 0,0-4 0,0 2 0,0-6 0,0 7 0,4-8 0,-3 4 0,6-4 0,-2-5 0,4-2 0,0-3 0,-1-1 0,1 0 0,0 0 0,0 0 0,0 0 0,0 5 0,-4 1 0,2 5 0,-6 4 0,6-4 0,-6 8 0,6-4 0,-6 1 0,5 3 0,-5-4 0,2 5 0,1 0 0,-4-1 0,7 1 0,-3 0 0,0 3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2:00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24575,'0'10'0,"0"2"0,0 5 0,0-1 0,4-4 0,0 4 0,4-4 0,0 4 0,0 1 0,4 6 0,-3-5 0,3 6 0,0-3 0,-3-4 0,4 4 0,-5-5 0,0 1 0,0-1 0,1 0 0,2 1 0,-2-1 0,3 0 0,-4 0 0,4 1 0,-3-5 0,2 3 0,-3-2 0,4-1 0,-3 4 0,2-8 0,-2 8 0,-2-8 0,1 3 0,3-3 0,-2 3 0,2-2 0,-3 3 0,-1-5 0,1 0 0,-1 1 0,0-1 0,1 0 0,-1-3 0,-3 3 0,3-6 0,-3 5 0,3-5 0,-3 5 0,2-5 0,-2 2 0,3-3 0,-3-3 0,-1-1 0,-3-3 0,3 0 0,-2-4 0,2 2 0,1-6 0,0 3 0,5-9 0,-1-1 0,1-1 0,0-2 0,-1 3 0,1-5 0,0 5 0,4-4 0,-4 4 0,4-5 0,0 0 0,-3 0 0,3 0 0,1-5 0,-4 4 0,3-4 0,-4 9 0,0-2 0,-1 3 0,1-1 0,-1 2 0,1 5 0,-1 0 0,0 0 0,0 3 0,-4 2 0,3 0 0,-6 2 0,6-2 0,-6 3 0,2 1 0,0 3 0,-2-6 0,6 9 0,-7-9 0,4 6 0,-4-3 0,3 0 0,0 3 0,1 1 0,-1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2:10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1 238 24575,'0'8'0,"4"9"0,2 23 0,8 1 0,2 4 0,4 0 0,0 1 0,1 1 0,4 4 0,-4-11 0,3 5 0,-4-6 0,-1-6 0,0 5 0,0-4 0,0-1 0,-4 5 0,2-10 0,-7 4 0,7-5 0,-8-5 0,8 4 0,-8-9 0,4 9 0,-5-9 0,1 4 0,-1 0 0,1-3 0,3 3 0,-3-5 0,2-3 0,-3-2 0,0 0 0,-4-2 0,3 2 0,-6-4 0,5-3 0,-2-1 0,2-6 0,-2-5 0,3-4 0,-3-4 0,5-5 0,-1-1 0,2-11 0,0-13 0,4 4 0,4-29 0,3 14 0,-3-11 0,10-14 0,-10 30 0,12-36 0,-9 38 0,2-24 0,-7 21 0,5-7 0,-5 8 0,0 5 0,7-10 0,-11 15 0,6-3 0,-9 13 0,0 10 0,-1 1 0,0 4 0,-3 5 0,-2 1 0,1 3 0,-4 1 0,7 3 0,-7 1 0,3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2:13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0 278 24575,'0'16'0,"4"1"0,1 10 0,9 6 0,-4-5 0,9 15 0,-8-2 0,4 5 0,-1-1 0,-3-6 0,7 0 0,-7-1 0,7 1 0,-7-5 0,2-2 0,-4-10 0,0 4 0,-1-4 0,2 10 0,-1-4 0,4 9 0,-2-9 0,2 4 0,-4-5 0,0 0 0,0-5 0,-1-1 0,0-5 0,0-3 0,0-2 0,0 0 0,-1-2 0,-3 2 0,3-3 0,-6-1 0,5 0 0,-5 1 0,5-4 0,-5-4 0,2-8 0,-3 0 0,0-7 0,0 2 0,4-7 0,2-14 0,3 4 0,2-34 0,-1 20 0,7-30 0,1 5 0,5-7 0,-5 12 0,-2-8 0,0 17 0,-4-6 0,4 2 0,-6 12 0,0 2 0,0 6 0,-1 6 0,1-5 0,-1 4 0,1-5 0,3 6 0,-2 1 0,2 5 0,-5 5 0,1 1 0,-1 5 0,-4 3 0,3 5 0,-6 2 0,5 5 0,-2-2 0,0 3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AEEDC-ED22-2048-ABD7-9DC316C9D32E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2CCF-F1B6-F148-9E30-E3812FF53F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052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호스트</a:t>
            </a:r>
            <a:r>
              <a:rPr lang="en-US" altLang="ko-KR" dirty="0" err="1"/>
              <a:t>os</a:t>
            </a:r>
            <a:r>
              <a:rPr lang="ko-KR" altLang="en-US" dirty="0"/>
              <a:t>형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ko-KR" altLang="en-US" dirty="0" err="1"/>
              <a:t>하이퍼바이저</a:t>
            </a:r>
            <a:r>
              <a:rPr lang="ko-KR" altLang="en-US" dirty="0"/>
              <a:t> 형</a:t>
            </a:r>
            <a:endParaRPr lang="en-US" altLang="ko-KR" dirty="0"/>
          </a:p>
          <a:p>
            <a:r>
              <a:rPr lang="ko-KR" altLang="en-US" dirty="0"/>
              <a:t>호스트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3:</a:t>
            </a:r>
            <a:r>
              <a:rPr lang="ko-KR" altLang="en-US" dirty="0"/>
              <a:t> 컨테이너 형</a:t>
            </a:r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497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호스트</a:t>
            </a:r>
            <a:r>
              <a:rPr lang="en-US" altLang="ko-KR" dirty="0" err="1"/>
              <a:t>os</a:t>
            </a:r>
            <a:r>
              <a:rPr lang="ko-KR" altLang="en-US" dirty="0"/>
              <a:t>형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ko-KR" altLang="en-US" dirty="0" err="1"/>
              <a:t>하이퍼바이저</a:t>
            </a:r>
            <a:r>
              <a:rPr lang="ko-KR" altLang="en-US" dirty="0"/>
              <a:t> 형</a:t>
            </a:r>
            <a:endParaRPr lang="en-US" altLang="ko-KR" dirty="0"/>
          </a:p>
          <a:p>
            <a:r>
              <a:rPr lang="ko-KR" altLang="en-US" dirty="0"/>
              <a:t>호스트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3:</a:t>
            </a:r>
            <a:r>
              <a:rPr lang="ko-KR" altLang="en-US" dirty="0"/>
              <a:t> 컨테이너 형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208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공유</a:t>
            </a:r>
            <a:r>
              <a:rPr lang="en-US" altLang="ko-KR" dirty="0"/>
              <a:t>!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82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과학에서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운영 체제의 핵심이 되는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프로그램의 하나로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모든 것을 완전히 통제한다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776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858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공유</a:t>
            </a:r>
            <a:r>
              <a:rPr lang="en-US" altLang="ko-KR" dirty="0"/>
              <a:t>!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3531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5521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75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819A-08F9-6C4A-B989-436762965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3A11E-EEAC-1F43-AC7D-20FF6E5DC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88F6-5D52-334E-ACB2-06566276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67F9-5118-6248-AEC0-C9ED97BB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AB2E-DD29-0442-868C-B333B72C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358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3D6A-46D8-3F45-8824-6FDFDC2C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861F0-DBB5-7441-A438-70F155E7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578C-A49F-F543-8020-617F751A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EF82-983F-B943-9499-C79C6DC9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15FD-7FB5-F04C-AD2D-C4E846E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009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58D86-FA70-1844-AC65-D86B9E89D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8CDC3-F57B-1846-BC8E-F3036B73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22EB-B1FB-2641-AF5F-F319E543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FD4F-6C8B-CE4F-9437-EE8C209F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F443-D950-6B42-A87F-3FB86442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28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218-524D-6E4D-B356-C4A73797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01FC-636B-7C46-B968-280C9D30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41EE-3801-9E42-828F-E2595D91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B2E4-5403-E043-8532-842FF8A4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0142-1168-9F41-8829-6D52AAD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243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C049-ED5F-0348-8FD9-A3D03462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A0E6D-CA57-3E49-A3CE-112FA40BD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CCA2-6F27-8243-8142-5B39D01D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6F7E-52EC-534A-B282-95986B6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F15E-C84E-6A4B-A4F6-AD0A814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19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6988-1F27-F442-85E5-1B6C4C6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994-D158-9344-AB5A-957D283D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A90E-3043-FA4A-A38D-32F169B63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B586-ACCD-964E-9467-02C9A97E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4CD89-CFD7-3C45-850C-F2C11D66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0CE1C-293B-704B-9756-33519328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93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A223-29BF-E143-8256-79A76468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E7C7-482F-3D4E-B3F2-FF8E6CFC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A4783-C42D-9E48-9A79-7F36F8BE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75FE-6D70-7242-9C9E-D18E55C1F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FDD27-53AB-0E4F-A8A6-20791C02D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C03BA-FE1D-AC40-8916-DF773A3A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7103A-5571-4C44-9F37-7FF8FD5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13EB-30C4-3C4C-B5CC-F218268D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25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468C-A993-604B-A437-1B956E35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3B566-7CCC-5A48-AF64-AF1FBD9C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CF0A4-E42B-C241-AB4C-18580F11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5DA62-0564-DA4B-B71A-9296C596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733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88FD2-5E75-EE4A-A8D5-27B09D7D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70DE2-37A6-1647-93A9-FDEF7092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5DE1-E35B-0F4E-B9A3-D675B1CB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50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4BC6-8693-ED48-8638-1F27FA12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5CEE-B9F5-B343-B15D-B31F09D2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B2B2-587F-A542-A840-A0FEEF19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B3B4-A4F6-DB42-9D54-0A085CB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0F9C-C092-6F41-8AE8-31382D49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7062-FA23-9F43-B382-ED1D4B49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62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BDEC-EF52-914F-AF0E-97D53AA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800A5-A563-544C-BF07-6873C4A2A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3150-F506-7244-9E11-E8CE8B28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1C0B3-D487-7A4B-8C86-06B6FB3A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B609C-BB25-C54D-8DCF-D84770A8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8283-E7DA-F549-B874-34432ADF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57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7CCF-21F0-2340-9B0C-92745281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0C9A-6DDF-504C-8432-08539D1A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6719-9A0D-2C4E-B1EF-FA6486C70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13A2-79FC-124B-A85F-D9F2A052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4503-8892-5245-A9B9-9B071F8F9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37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8412-5C14-DF48-A7DF-8D1551F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95C1F-FA88-D249-AB9F-81B392EB3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27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7DA0-9CAA-8E49-B81D-4889D7CD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Docker, </a:t>
            </a:r>
            <a:r>
              <a:rPr lang="ko-KR" altLang="en-US" dirty="0"/>
              <a:t>왜</a:t>
            </a:r>
            <a:r>
              <a:rPr lang="en-US" altLang="ko-KR" dirty="0"/>
              <a:t>why 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F2F7-D19D-8C45-AF5F-7D099A14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용량이 작다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networking </a:t>
            </a:r>
            <a:r>
              <a:rPr lang="ko-KR" altLang="en-US" dirty="0"/>
              <a:t>에서의 이점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덜 사용 하니까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빠르다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host</a:t>
            </a:r>
            <a:r>
              <a:rPr lang="ko-KR" altLang="en-US" dirty="0"/>
              <a:t>보다는 느리지만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과는 비교가 불가능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-&gt;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</a:t>
            </a:r>
            <a:r>
              <a:rPr lang="ko-KR" altLang="en-US" dirty="0">
                <a:solidFill>
                  <a:schemeClr val="accent1"/>
                </a:solidFill>
              </a:rPr>
              <a:t> 입출력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커널을 공유 하기 때문에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 커널과 컨테이너 </a:t>
            </a:r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사이에서 변환 해 줄 것이 없음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ko-KR" altLang="en-US" dirty="0"/>
              <a:t>만의 </a:t>
            </a:r>
            <a:r>
              <a:rPr lang="en-US" altLang="ko-KR" dirty="0"/>
              <a:t>life cycle 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 version upgrade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738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6A236-3C67-964D-8D82-F9CB2C056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205" y="1027906"/>
            <a:ext cx="10397590" cy="492152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DDF4DF-2B45-9C4C-BD65-4FA90118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23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45-036A-6A4A-9A14-FFDB47A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9BF5-F28B-2542-9A3F-480FCEFE3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로컬</a:t>
            </a:r>
            <a:r>
              <a:rPr lang="en-US" altLang="ko-KR" sz="2400" dirty="0"/>
              <a:t>(</a:t>
            </a:r>
            <a:r>
              <a:rPr lang="ko-KR" altLang="en-US" sz="2400" dirty="0"/>
              <a:t>개발환경</a:t>
            </a:r>
            <a:r>
              <a:rPr lang="en-US" altLang="ko-KR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ko-KR" altLang="en-US" sz="2400" dirty="0"/>
              <a:t>코딩 </a:t>
            </a:r>
            <a:r>
              <a:rPr lang="en-US" altLang="ko-KR" sz="2400" dirty="0"/>
              <a:t>~</a:t>
            </a:r>
            <a:r>
              <a:rPr lang="ko-KR" altLang="en-US" sz="2400" dirty="0"/>
              <a:t> </a:t>
            </a:r>
            <a:r>
              <a:rPr lang="en-US" altLang="ko-KR" sz="2400" dirty="0"/>
              <a:t>-&gt; Project </a:t>
            </a:r>
            <a:r>
              <a:rPr lang="ko-KR" altLang="en-US" sz="2400" dirty="0"/>
              <a:t>완성</a:t>
            </a:r>
            <a:r>
              <a:rPr lang="en-US" altLang="ko-KR" sz="2400" dirty="0"/>
              <a:t>!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docker image build (</a:t>
            </a:r>
            <a:r>
              <a:rPr lang="ko-KR" altLang="en-US" sz="2400" dirty="0"/>
              <a:t>이미지 생성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 </a:t>
            </a:r>
            <a:r>
              <a:rPr lang="en-US" altLang="ko-KR" sz="2400" dirty="0"/>
              <a:t>Push image </a:t>
            </a:r>
            <a:r>
              <a:rPr lang="en-US" altLang="ko-KR" sz="1600" dirty="0"/>
              <a:t>(</a:t>
            </a:r>
            <a:r>
              <a:rPr lang="ko-KR" altLang="en-US" sz="1600" dirty="0"/>
              <a:t>업로드</a:t>
            </a:r>
            <a:r>
              <a:rPr lang="en-US" altLang="ko-KR" sz="1600" dirty="0"/>
              <a:t>)</a:t>
            </a:r>
            <a:endParaRPr lang="en-KR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73424-B65D-6846-BA99-C4381500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7200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Pull image (</a:t>
            </a:r>
            <a:r>
              <a:rPr lang="ko-KR" altLang="en-US" dirty="0"/>
              <a:t>다운로드</a:t>
            </a:r>
            <a:r>
              <a:rPr lang="en-US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docker run (</a:t>
            </a:r>
            <a:r>
              <a:rPr lang="ko-KR" altLang="en-US" dirty="0"/>
              <a:t>컨테이너 생성 및 실행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사용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0706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0CD-6210-4F4D-A029-4FC975A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2AAA-3764-C947-8914-10FC59D6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ko-KR" altLang="en-US" dirty="0"/>
              <a:t>이미지를 </a:t>
            </a:r>
            <a:r>
              <a:rPr lang="ko-KR" altLang="en-US" dirty="0" err="1"/>
              <a:t>어셈블</a:t>
            </a:r>
            <a:r>
              <a:rPr lang="ko-KR" altLang="en-US" dirty="0"/>
              <a:t> 하기 위해서 유저가 터미널에 입력하는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명령들을 담은 텍스트 문서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8062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9EA5-328D-6C44-BF84-82B8726C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1BAB4-469E-9E44-9C4F-0BE9E3A63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58" y="-247580"/>
            <a:ext cx="11013141" cy="7701072"/>
          </a:xfrm>
        </p:spPr>
      </p:pic>
    </p:spTree>
    <p:extLst>
      <p:ext uri="{BB962C8B-B14F-4D97-AF65-F5344CB8AC3E}">
        <p14:creationId xmlns:p14="http://schemas.microsoft.com/office/powerpoint/2010/main" val="300156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0CD-6210-4F4D-A029-4FC975A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2AAA-3764-C947-8914-10FC59D6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en-US" dirty="0"/>
              <a:t>docker build  &lt;</a:t>
            </a:r>
            <a:r>
              <a:rPr lang="ko-KR" altLang="en-US" dirty="0"/>
              <a:t>옵션</a:t>
            </a:r>
            <a:r>
              <a:rPr lang="en-US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경로</a:t>
            </a:r>
            <a:r>
              <a:rPr lang="en-US" altLang="ko-KR" dirty="0"/>
              <a:t>&gt;</a:t>
            </a:r>
          </a:p>
          <a:p>
            <a:endParaRPr lang="en-US" dirty="0"/>
          </a:p>
          <a:p>
            <a:r>
              <a:rPr lang="ko-KR" altLang="en-US" dirty="0"/>
              <a:t>옵션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--force-rm=false : </a:t>
            </a:r>
            <a:r>
              <a:rPr lang="ko-KR" altLang="en-US" dirty="0"/>
              <a:t>이미지 생성 </a:t>
            </a:r>
            <a:r>
              <a:rPr lang="ko-KR" altLang="en-US" dirty="0" err="1"/>
              <a:t>실패시</a:t>
            </a:r>
            <a:r>
              <a:rPr lang="en-US" altLang="ko-KR" dirty="0"/>
              <a:t>,</a:t>
            </a:r>
            <a:r>
              <a:rPr lang="ko-KR" altLang="en-US" dirty="0"/>
              <a:t> 임시 컨테이너 삭제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ko-KR" dirty="0"/>
              <a:t>-t, -tag = </a:t>
            </a:r>
            <a:r>
              <a:rPr lang="ko-KR" altLang="en-US" dirty="0"/>
              <a:t>이름 </a:t>
            </a:r>
            <a:r>
              <a:rPr lang="en-US" altLang="ko-KR" dirty="0"/>
              <a:t>:</a:t>
            </a:r>
            <a:r>
              <a:rPr lang="ko-KR" altLang="en-US" dirty="0"/>
              <a:t> 저장소 이름 붙여주기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en-KR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EEA000-C7D5-154E-B4B8-90966B49624B}"/>
              </a:ext>
            </a:extLst>
          </p:cNvPr>
          <p:cNvSpPr txBox="1">
            <a:spLocks/>
          </p:cNvSpPr>
          <p:nvPr/>
        </p:nvSpPr>
        <p:spPr>
          <a:xfrm>
            <a:off x="102635" y="5681727"/>
            <a:ext cx="11986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B050"/>
                </a:solidFill>
              </a:rPr>
              <a:t>docker build -t </a:t>
            </a:r>
            <a:r>
              <a:rPr lang="ko-KR" altLang="en-US" sz="2800" dirty="0">
                <a:solidFill>
                  <a:srgbClr val="00B050"/>
                </a:solidFill>
              </a:rPr>
              <a:t>이름</a:t>
            </a:r>
            <a:r>
              <a:rPr lang="en-US" sz="3600" b="1" dirty="0">
                <a:solidFill>
                  <a:srgbClr val="00B050"/>
                </a:solidFill>
              </a:rPr>
              <a:t> /Users/</a:t>
            </a:r>
            <a:r>
              <a:rPr lang="en-US" sz="3600" b="1" dirty="0" err="1">
                <a:solidFill>
                  <a:srgbClr val="00B050"/>
                </a:solidFill>
              </a:rPr>
              <a:t>seouuuukjin</a:t>
            </a:r>
            <a:r>
              <a:rPr lang="en-US" sz="3600" b="1" dirty="0">
                <a:solidFill>
                  <a:srgbClr val="00B050"/>
                </a:solidFill>
              </a:rPr>
              <a:t>/</a:t>
            </a:r>
            <a:r>
              <a:rPr lang="en-US" altLang="ko-KR" sz="3600" b="1" dirty="0">
                <a:solidFill>
                  <a:srgbClr val="00B050"/>
                </a:solidFill>
              </a:rPr>
              <a:t>…</a:t>
            </a:r>
            <a:r>
              <a:rPr lang="en-US" sz="3600" b="1" dirty="0">
                <a:solidFill>
                  <a:srgbClr val="00B050"/>
                </a:solidFill>
              </a:rPr>
              <a:t>/sample-project</a:t>
            </a:r>
            <a:endParaRPr lang="en-US" sz="3600" dirty="0">
              <a:solidFill>
                <a:srgbClr val="00B050"/>
              </a:solidFill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2294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0CD-6210-4F4D-A029-4FC975A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2AAA-3764-C947-8914-10FC59D6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6322" cy="4351338"/>
          </a:xfrm>
        </p:spPr>
        <p:txBody>
          <a:bodyPr/>
          <a:lstStyle/>
          <a:p>
            <a:r>
              <a:rPr lang="en-US" dirty="0"/>
              <a:t>docker images</a:t>
            </a:r>
          </a:p>
          <a:p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rmi</a:t>
            </a:r>
            <a:r>
              <a:rPr lang="en-US" dirty="0"/>
              <a:t> [</a:t>
            </a:r>
            <a:r>
              <a:rPr lang="ko-KR" altLang="en-US" dirty="0"/>
              <a:t>이미지</a:t>
            </a:r>
            <a:r>
              <a:rPr lang="en-US" altLang="ko-KR" dirty="0"/>
              <a:t>id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KR" dirty="0"/>
              <a:t>   :</a:t>
            </a:r>
          </a:p>
          <a:p>
            <a:pPr marL="0" indent="0">
              <a:buNone/>
            </a:pPr>
            <a:r>
              <a:rPr lang="en-KR" dirty="0"/>
              <a:t>   :</a:t>
            </a:r>
          </a:p>
          <a:p>
            <a:r>
              <a:rPr lang="en-US" dirty="0"/>
              <a:t>d</a:t>
            </a:r>
            <a:r>
              <a:rPr lang="en-KR" dirty="0"/>
              <a:t>ocker pull [</a:t>
            </a:r>
            <a:r>
              <a:rPr lang="ko-KR" altLang="en-US" dirty="0"/>
              <a:t>이미지</a:t>
            </a:r>
            <a:r>
              <a:rPr lang="en-US" altLang="ko-KR" dirty="0"/>
              <a:t>id]		</a:t>
            </a:r>
            <a:r>
              <a:rPr lang="en-US" altLang="ko-KR" sz="2000" dirty="0">
                <a:solidFill>
                  <a:srgbClr val="00B050"/>
                </a:solidFill>
              </a:rPr>
              <a:t>//Docker hub</a:t>
            </a:r>
            <a:r>
              <a:rPr lang="ko-KR" altLang="en-US" sz="2000" dirty="0">
                <a:solidFill>
                  <a:srgbClr val="00B050"/>
                </a:solidFill>
              </a:rPr>
              <a:t> 에서 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					</a:t>
            </a:r>
            <a:r>
              <a:rPr lang="ko-KR" altLang="en-US" sz="2000" dirty="0">
                <a:solidFill>
                  <a:srgbClr val="00B050"/>
                </a:solidFill>
              </a:rPr>
              <a:t>레지스트리 서버</a:t>
            </a:r>
            <a:r>
              <a:rPr lang="en-US" altLang="ko-KR" sz="2000" dirty="0">
                <a:solidFill>
                  <a:srgbClr val="00B050"/>
                </a:solidFill>
              </a:rPr>
              <a:t>(=</a:t>
            </a:r>
            <a:r>
              <a:rPr lang="ko-KR" altLang="en-US" sz="2000" dirty="0">
                <a:solidFill>
                  <a:srgbClr val="00B050"/>
                </a:solidFill>
              </a:rPr>
              <a:t>개인 </a:t>
            </a:r>
            <a:r>
              <a:rPr lang="en-US" altLang="ko-KR" sz="2000" dirty="0">
                <a:solidFill>
                  <a:srgbClr val="00B050"/>
                </a:solidFill>
              </a:rPr>
              <a:t>docker</a:t>
            </a:r>
            <a:r>
              <a:rPr lang="ko-KR" altLang="en-US" sz="2000" dirty="0">
                <a:solidFill>
                  <a:srgbClr val="00B050"/>
                </a:solidFill>
              </a:rPr>
              <a:t> 저장소 </a:t>
            </a:r>
            <a:r>
              <a:rPr lang="en-US" altLang="ko-KR" sz="2000" dirty="0">
                <a:solidFill>
                  <a:srgbClr val="00B050"/>
                </a:solidFill>
              </a:rPr>
              <a:t>)</a:t>
            </a:r>
            <a:r>
              <a:rPr lang="ko-KR" altLang="en-US" sz="2000" dirty="0">
                <a:solidFill>
                  <a:srgbClr val="00B050"/>
                </a:solidFill>
              </a:rPr>
              <a:t> 에 이미지 받기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dirty="0"/>
              <a:t>docker tag -&gt; docker push	</a:t>
            </a:r>
            <a:r>
              <a:rPr lang="en-US" altLang="ko-KR" sz="2000" dirty="0">
                <a:solidFill>
                  <a:srgbClr val="00B050"/>
                </a:solidFill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</a:rPr>
              <a:t>이미지 태그 </a:t>
            </a:r>
            <a:r>
              <a:rPr lang="ko-KR" altLang="en-US" sz="2000" dirty="0" err="1">
                <a:solidFill>
                  <a:srgbClr val="00B050"/>
                </a:solidFill>
              </a:rPr>
              <a:t>설정후</a:t>
            </a:r>
            <a:r>
              <a:rPr lang="ko-KR" altLang="en-US" sz="2000" dirty="0">
                <a:solidFill>
                  <a:srgbClr val="00B050"/>
                </a:solidFill>
              </a:rPr>
              <a:t> 올리기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0CD-6210-4F4D-A029-4FC975A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image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2AAA-3764-C947-8914-10FC59D6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415"/>
            <a:ext cx="10515600" cy="4161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docker run &lt;</a:t>
            </a:r>
            <a:r>
              <a:rPr lang="ko-KR" altLang="en-US" dirty="0"/>
              <a:t>옵션</a:t>
            </a:r>
            <a:r>
              <a:rPr lang="en-US" altLang="ko-KR" dirty="0"/>
              <a:t>&gt; &lt;</a:t>
            </a:r>
            <a:r>
              <a:rPr lang="ko-KR" altLang="en-US" dirty="0"/>
              <a:t>이미지 이름 또는 </a:t>
            </a:r>
            <a:r>
              <a:rPr lang="en-US" altLang="ko-KR" dirty="0"/>
              <a:t> </a:t>
            </a:r>
            <a:r>
              <a:rPr lang="en-US" dirty="0"/>
              <a:t>ID&gt; &lt;</a:t>
            </a:r>
            <a:r>
              <a:rPr lang="ko-KR" altLang="en-US" dirty="0"/>
              <a:t>명령</a:t>
            </a:r>
            <a:r>
              <a:rPr lang="en-US" altLang="ko-KR" dirty="0"/>
              <a:t>&gt; &lt;</a:t>
            </a:r>
            <a:r>
              <a:rPr lang="ko-KR" altLang="en-US" dirty="0"/>
              <a:t>매개 변수</a:t>
            </a:r>
            <a:r>
              <a:rPr lang="en-US" altLang="ko-KR" dirty="0"/>
              <a:t>&gt;</a:t>
            </a:r>
          </a:p>
          <a:p>
            <a:endParaRPr lang="en-US" dirty="0"/>
          </a:p>
          <a:p>
            <a:r>
              <a:rPr lang="ko-KR" altLang="en-US" dirty="0"/>
              <a:t>옵션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dirty="0"/>
              <a:t>-d : </a:t>
            </a:r>
            <a:r>
              <a:rPr lang="en-US" altLang="ko-KR" sz="2000" dirty="0"/>
              <a:t>detach </a:t>
            </a:r>
            <a:r>
              <a:rPr lang="ko-KR" altLang="en-US" sz="2000" dirty="0"/>
              <a:t>모드로 실행 </a:t>
            </a:r>
            <a:r>
              <a:rPr lang="en-US" altLang="ko-KR" sz="2000" dirty="0"/>
              <a:t>(=</a:t>
            </a:r>
            <a:r>
              <a:rPr lang="ko-KR" altLang="en-US" sz="2000" dirty="0"/>
              <a:t>백그라운드에서 </a:t>
            </a:r>
            <a:r>
              <a:rPr lang="ko-KR" altLang="en-US" sz="2000" dirty="0" err="1"/>
              <a:t>데몬이</a:t>
            </a:r>
            <a:r>
              <a:rPr lang="ko-KR" altLang="en-US" sz="2000" dirty="0"/>
              <a:t> 실행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3200" dirty="0"/>
              <a:t>-</a:t>
            </a:r>
            <a:r>
              <a:rPr lang="en-US" altLang="ko-KR" sz="3200" dirty="0" err="1"/>
              <a:t>i</a:t>
            </a:r>
            <a:r>
              <a:rPr lang="en-US" altLang="ko-KR" sz="3200" dirty="0"/>
              <a:t> : </a:t>
            </a:r>
            <a:r>
              <a:rPr lang="ko-KR" altLang="en-US" sz="2000" dirty="0"/>
              <a:t>표준 입력</a:t>
            </a:r>
            <a:r>
              <a:rPr lang="en-US" altLang="ko-KR" sz="2000" dirty="0"/>
              <a:t>(</a:t>
            </a:r>
            <a:r>
              <a:rPr lang="en-US" sz="2000" dirty="0"/>
              <a:t>stdin)</a:t>
            </a:r>
            <a:r>
              <a:rPr lang="ko-KR" altLang="en-US" sz="2000" dirty="0"/>
              <a:t>을 활성화 및 유지합니다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보통 이 옵션과 </a:t>
            </a:r>
            <a:r>
              <a:rPr lang="en-US" altLang="ko-KR" sz="2000" dirty="0"/>
              <a:t>–t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같이 사용하여 </a:t>
            </a:r>
            <a:r>
              <a:rPr lang="en-US" sz="2000" dirty="0"/>
              <a:t>Bash</a:t>
            </a:r>
            <a:r>
              <a:rPr lang="ko-KR" altLang="en-US" sz="2000" dirty="0"/>
              <a:t>에 명령을 입력합니다</a:t>
            </a:r>
            <a:r>
              <a:rPr lang="en-US" altLang="ko-KR" dirty="0"/>
              <a:t>.</a:t>
            </a:r>
            <a:endParaRPr lang="en-KR" altLang="ko-KR" dirty="0"/>
          </a:p>
          <a:p>
            <a:pPr marL="0" indent="0">
              <a:buNone/>
            </a:pPr>
            <a:r>
              <a:rPr lang="en-US" altLang="ko-KR" dirty="0"/>
              <a:t>-p : </a:t>
            </a:r>
            <a:r>
              <a:rPr lang="ko-KR" altLang="en-US" sz="2000" dirty="0"/>
              <a:t>호스트에 연결된 컨테이너의 특정 포트를 외부에 노출합니다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--name=””: </a:t>
            </a:r>
            <a:r>
              <a:rPr lang="ko-KR" altLang="en-US" sz="2000" dirty="0"/>
              <a:t>컨테이너</a:t>
            </a:r>
            <a:r>
              <a:rPr lang="en-US" altLang="ko-KR" sz="2000" dirty="0"/>
              <a:t> </a:t>
            </a:r>
            <a:r>
              <a:rPr lang="ko-KR" altLang="en-US" sz="2000" dirty="0"/>
              <a:t>이름을 설정합니다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1C6CCE-49E5-EA43-9088-E2E8268DFA37}"/>
              </a:ext>
            </a:extLst>
          </p:cNvPr>
          <p:cNvSpPr txBox="1">
            <a:spLocks/>
          </p:cNvSpPr>
          <p:nvPr/>
        </p:nvSpPr>
        <p:spPr>
          <a:xfrm>
            <a:off x="-130630" y="5441595"/>
            <a:ext cx="11986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B050"/>
                </a:solidFill>
              </a:rPr>
              <a:t>#docker run -it --name </a:t>
            </a:r>
            <a:r>
              <a:rPr lang="ko-KR" altLang="en-US" sz="2800" dirty="0">
                <a:solidFill>
                  <a:srgbClr val="00B050"/>
                </a:solidFill>
              </a:rPr>
              <a:t>이름</a:t>
            </a:r>
            <a:r>
              <a:rPr lang="en-US" sz="3600" b="1" dirty="0">
                <a:solidFill>
                  <a:srgbClr val="00B050"/>
                </a:solidFill>
              </a:rPr>
              <a:t> -p 8080:8080 </a:t>
            </a:r>
            <a:r>
              <a:rPr lang="ko-KR" altLang="en-US" sz="2800" dirty="0">
                <a:solidFill>
                  <a:srgbClr val="00B050"/>
                </a:solidFill>
              </a:rPr>
              <a:t>이미지</a:t>
            </a:r>
            <a:r>
              <a:rPr lang="en-US" altLang="ko-KR" sz="2800" dirty="0">
                <a:solidFill>
                  <a:srgbClr val="00B050"/>
                </a:solidFill>
              </a:rPr>
              <a:t> </a:t>
            </a:r>
            <a:r>
              <a:rPr lang="ko-KR" altLang="en-US" sz="2800" dirty="0" err="1">
                <a:solidFill>
                  <a:srgbClr val="00B050"/>
                </a:solidFill>
              </a:rPr>
              <a:t>이름</a:t>
            </a:r>
            <a:r>
              <a:rPr lang="ko-KR" altLang="en-US" sz="1600" dirty="0" err="1">
                <a:solidFill>
                  <a:srgbClr val="00B050"/>
                </a:solidFill>
              </a:rPr>
              <a:t>또는</a:t>
            </a:r>
            <a:r>
              <a:rPr lang="en-US" altLang="ko-KR" sz="2800" dirty="0">
                <a:solidFill>
                  <a:srgbClr val="00B050"/>
                </a:solidFill>
              </a:rPr>
              <a:t>id</a:t>
            </a:r>
            <a:endParaRPr lang="en-US" sz="3600" dirty="0">
              <a:solidFill>
                <a:srgbClr val="00B050"/>
              </a:solidFill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126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0CD-6210-4F4D-A029-4FC975A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container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2AAA-3764-C947-8914-10FC59D6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404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docker </a:t>
            </a:r>
            <a:r>
              <a:rPr lang="en-US" sz="3000" dirty="0" err="1"/>
              <a:t>ps</a:t>
            </a:r>
            <a:endParaRPr lang="en-US" sz="3000" dirty="0"/>
          </a:p>
          <a:p>
            <a:endParaRPr lang="en-US" altLang="ko-KR" sz="3000" dirty="0"/>
          </a:p>
          <a:p>
            <a:r>
              <a:rPr lang="en-US" altLang="ko-KR" sz="3000" dirty="0"/>
              <a:t>docker </a:t>
            </a:r>
            <a:r>
              <a:rPr lang="en-US" altLang="ko-KR" sz="3000" dirty="0" err="1"/>
              <a:t>ps</a:t>
            </a:r>
            <a:r>
              <a:rPr lang="en-US" altLang="ko-KR" sz="3000" dirty="0"/>
              <a:t> –a</a:t>
            </a:r>
          </a:p>
          <a:p>
            <a:endParaRPr lang="en-US" sz="3000" dirty="0"/>
          </a:p>
          <a:p>
            <a:r>
              <a:rPr lang="en-US" sz="3000" dirty="0"/>
              <a:t>docker rm [</a:t>
            </a:r>
            <a:r>
              <a:rPr lang="ko-KR" altLang="en-US" sz="3000" dirty="0"/>
              <a:t>컨테이너 </a:t>
            </a:r>
            <a:r>
              <a:rPr lang="en-US" altLang="ko-KR" sz="3000" dirty="0"/>
              <a:t>id</a:t>
            </a:r>
            <a:r>
              <a:rPr lang="en-US" sz="3000" dirty="0"/>
              <a:t>]</a:t>
            </a:r>
            <a:r>
              <a:rPr lang="ko-KR" altLang="en-US" sz="3000" dirty="0"/>
              <a:t> </a:t>
            </a:r>
            <a:r>
              <a:rPr lang="en-US" sz="3000" dirty="0"/>
              <a:t> &lt; [</a:t>
            </a:r>
            <a:r>
              <a:rPr lang="ko-KR" altLang="en-US" sz="3000" dirty="0"/>
              <a:t>컨테이너 </a:t>
            </a:r>
            <a:r>
              <a:rPr lang="en-US" altLang="ko-KR" sz="3000" dirty="0"/>
              <a:t>id</a:t>
            </a:r>
            <a:r>
              <a:rPr lang="en-US" sz="3000" dirty="0"/>
              <a:t>]. . . . .&gt; //</a:t>
            </a:r>
            <a:r>
              <a:rPr lang="ko-KR" altLang="en-US" sz="3000" dirty="0"/>
              <a:t>동시에 </a:t>
            </a:r>
            <a:r>
              <a:rPr lang="ko-KR" altLang="en-US" sz="3000" dirty="0" err="1"/>
              <a:t>여러개</a:t>
            </a:r>
            <a:endParaRPr lang="en-US" altLang="ko-KR" sz="3000" dirty="0"/>
          </a:p>
          <a:p>
            <a:pPr marL="0" indent="0">
              <a:buNone/>
            </a:pPr>
            <a:r>
              <a:rPr lang="ko-KR" altLang="en-US" sz="3000" dirty="0"/>
              <a:t>  가능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docker start [id]</a:t>
            </a:r>
          </a:p>
          <a:p>
            <a:r>
              <a:rPr lang="en-US" altLang="ko-KR" sz="3000" dirty="0"/>
              <a:t>docker stop [id]</a:t>
            </a:r>
          </a:p>
          <a:p>
            <a:r>
              <a:rPr lang="en-US" altLang="ko-KR" sz="3000" dirty="0"/>
              <a:t>docker restart [id]</a:t>
            </a:r>
          </a:p>
          <a:p>
            <a:r>
              <a:rPr lang="en-US" altLang="ko-KR" sz="3000" dirty="0"/>
              <a:t>docker attach [id] 	//</a:t>
            </a:r>
            <a:r>
              <a:rPr lang="ko-KR" altLang="en-US" sz="3000" dirty="0"/>
              <a:t>컨테이너에 직접 접속</a:t>
            </a:r>
            <a:endParaRPr lang="en-US" altLang="ko-KR" sz="3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0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E9FE-0F7A-7044-B972-D4C7A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279" y="1895974"/>
            <a:ext cx="10515600" cy="132556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KR" dirty="0"/>
              <a:t>ocker;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62D2-186A-4846-B1BD-126926A2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279" y="3510587"/>
            <a:ext cx="10515600" cy="4351338"/>
          </a:xfrm>
        </p:spPr>
        <p:txBody>
          <a:bodyPr/>
          <a:lstStyle/>
          <a:p>
            <a:r>
              <a:rPr lang="en-US" dirty="0"/>
              <a:t>a person </a:t>
            </a:r>
          </a:p>
          <a:p>
            <a:pPr marL="0" indent="0">
              <a:buNone/>
            </a:pPr>
            <a:r>
              <a:rPr lang="en-US" dirty="0"/>
              <a:t>who works at a port, putting goods onto and taking them off ships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4677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B65E-83A0-AA48-AD46-0B12A3DB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가상화 기술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7D4B8-090E-F646-91E8-C18FDA85F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830" y="1421265"/>
            <a:ext cx="3682429" cy="30450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BFC3E-18FC-B54E-B5C6-AFE6A070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59" y="1461692"/>
            <a:ext cx="3682429" cy="3045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5FE20-D988-454C-BDD9-855D4724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029" y="1421265"/>
            <a:ext cx="3682430" cy="29630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EC5E7-60AD-5F41-AEAA-D3FD475AC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228" y="4330179"/>
            <a:ext cx="3086032" cy="2213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4A0953-C00A-084F-A5A8-8B2D81C1C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242934"/>
            <a:ext cx="6502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2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B65E-83A0-AA48-AD46-0B12A3DB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7D4B8-090E-F646-91E8-C18FDA85F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750" y="1906457"/>
            <a:ext cx="3682429" cy="30450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BFC3E-18FC-B54E-B5C6-AFE6A070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59" y="1988477"/>
            <a:ext cx="3682429" cy="3045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5FE20-D988-454C-BDD9-855D4724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688" y="1988477"/>
            <a:ext cx="3682430" cy="29630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5034FD-0A81-4F41-B7D7-F4A7140F5C22}"/>
                  </a:ext>
                </a:extLst>
              </p14:cNvPr>
              <p14:cNvContentPartPr/>
              <p14:nvPr/>
            </p14:nvContentPartPr>
            <p14:xfrm>
              <a:off x="2951947" y="4152123"/>
              <a:ext cx="371160" cy="28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5034FD-0A81-4F41-B7D7-F4A7140F5C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2947" y="4143123"/>
                <a:ext cx="3888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A5A24E-DD2A-184C-A3D0-0A6CF1F17CAB}"/>
                  </a:ext>
                </a:extLst>
              </p14:cNvPr>
              <p14:cNvContentPartPr/>
              <p14:nvPr/>
            </p14:nvContentPartPr>
            <p14:xfrm>
              <a:off x="6776227" y="3996243"/>
              <a:ext cx="382680" cy="3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A5A24E-DD2A-184C-A3D0-0A6CF1F17C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7587" y="3987603"/>
                <a:ext cx="4003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3E60AD-7774-A14F-838D-FEB2E1F11493}"/>
                  </a:ext>
                </a:extLst>
              </p14:cNvPr>
              <p14:cNvContentPartPr/>
              <p14:nvPr/>
            </p14:nvContentPartPr>
            <p14:xfrm>
              <a:off x="9964027" y="4023243"/>
              <a:ext cx="429840" cy="33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3E60AD-7774-A14F-838D-FEB2E1F114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55387" y="4014243"/>
                <a:ext cx="4474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AA7E95-D993-8943-BFE4-684EAEC09B05}"/>
                  </a:ext>
                </a:extLst>
              </p14:cNvPr>
              <p14:cNvContentPartPr/>
              <p14:nvPr/>
            </p14:nvContentPartPr>
            <p14:xfrm>
              <a:off x="1800667" y="3382443"/>
              <a:ext cx="184320" cy="227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AA7E95-D993-8943-BFE4-684EAEC09B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667" y="3373803"/>
                <a:ext cx="2019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353BBB-20A2-B74A-ABF3-998DF21A981B}"/>
                  </a:ext>
                </a:extLst>
              </p14:cNvPr>
              <p14:cNvContentPartPr/>
              <p14:nvPr/>
            </p14:nvContentPartPr>
            <p14:xfrm>
              <a:off x="3450547" y="3369483"/>
              <a:ext cx="214200" cy="21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353BBB-20A2-B74A-ABF3-998DF21A98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1547" y="3360483"/>
                <a:ext cx="2318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1181B6-7DD0-604D-B36A-50FECD4CE956}"/>
                  </a:ext>
                </a:extLst>
              </p14:cNvPr>
              <p14:cNvContentPartPr/>
              <p14:nvPr/>
            </p14:nvContentPartPr>
            <p14:xfrm>
              <a:off x="5485987" y="3635523"/>
              <a:ext cx="112320" cy="217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1181B6-7DD0-604D-B36A-50FECD4CE9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7347" y="3626523"/>
                <a:ext cx="1299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11D312-6F99-F74D-826E-0F8C1BE2C412}"/>
                  </a:ext>
                </a:extLst>
              </p14:cNvPr>
              <p14:cNvContentPartPr/>
              <p14:nvPr/>
            </p14:nvContentPartPr>
            <p14:xfrm>
              <a:off x="7012747" y="3572523"/>
              <a:ext cx="256680" cy="27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11D312-6F99-F74D-826E-0F8C1BE2C4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3747" y="3563523"/>
                <a:ext cx="274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6433F8-95E1-EA4A-AC71-B33CA40979AB}"/>
                  </a:ext>
                </a:extLst>
              </p14:cNvPr>
              <p14:cNvContentPartPr/>
              <p14:nvPr/>
            </p14:nvContentPartPr>
            <p14:xfrm>
              <a:off x="3446947" y="3699603"/>
              <a:ext cx="326160" cy="446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6433F8-95E1-EA4A-AC71-B33CA40979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8307" y="3690963"/>
                <a:ext cx="3438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7BBB9D-EB3E-874F-B38B-D0ED3D5BBE8A}"/>
                  </a:ext>
                </a:extLst>
              </p14:cNvPr>
              <p14:cNvContentPartPr/>
              <p14:nvPr/>
            </p14:nvContentPartPr>
            <p14:xfrm>
              <a:off x="10705267" y="3478923"/>
              <a:ext cx="250200" cy="440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7BBB9D-EB3E-874F-B38B-D0ED3D5BBE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96267" y="3470283"/>
                <a:ext cx="267840" cy="4582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FAB00AE-6E80-F741-BD18-126E7A7A8577}"/>
              </a:ext>
            </a:extLst>
          </p:cNvPr>
          <p:cNvSpPr txBox="1"/>
          <p:nvPr/>
        </p:nvSpPr>
        <p:spPr>
          <a:xfrm>
            <a:off x="666062" y="5601036"/>
            <a:ext cx="279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호스트</a:t>
            </a:r>
            <a:r>
              <a:rPr lang="en-US" altLang="ko-KR" sz="2400" dirty="0" err="1"/>
              <a:t>os</a:t>
            </a:r>
            <a:r>
              <a:rPr lang="ko-KR" altLang="en-US" sz="2400" dirty="0"/>
              <a:t>형</a:t>
            </a:r>
            <a:endParaRPr lang="en-US" altLang="ko-KR" sz="2400" dirty="0"/>
          </a:p>
          <a:p>
            <a:pPr algn="ctr"/>
            <a:r>
              <a:rPr lang="ko-KR" altLang="en-US" sz="2400" dirty="0"/>
              <a:t>가상화</a:t>
            </a:r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F22CF-1CBC-9344-9810-85CB7767D2DE}"/>
              </a:ext>
            </a:extLst>
          </p:cNvPr>
          <p:cNvSpPr txBox="1"/>
          <p:nvPr/>
        </p:nvSpPr>
        <p:spPr>
          <a:xfrm>
            <a:off x="7959001" y="5601036"/>
            <a:ext cx="279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컨테이너형</a:t>
            </a:r>
            <a:endParaRPr lang="en-US" altLang="ko-KR" sz="2400" dirty="0"/>
          </a:p>
          <a:p>
            <a:pPr algn="ctr"/>
            <a:r>
              <a:rPr lang="ko-KR" altLang="en-US" sz="2400" dirty="0"/>
              <a:t>가상화</a:t>
            </a:r>
            <a:endParaRPr lang="en-US" altLang="ko-K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E6537-E4CE-7943-966B-90F2EC8C22ED}"/>
              </a:ext>
            </a:extLst>
          </p:cNvPr>
          <p:cNvSpPr txBox="1"/>
          <p:nvPr/>
        </p:nvSpPr>
        <p:spPr>
          <a:xfrm>
            <a:off x="4276571" y="5623416"/>
            <a:ext cx="279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하이퍼바이저형</a:t>
            </a:r>
            <a:endParaRPr lang="en-US" altLang="ko-KR" sz="2400" dirty="0"/>
          </a:p>
          <a:p>
            <a:pPr algn="ctr"/>
            <a:r>
              <a:rPr lang="ko-KR" altLang="en-US" sz="2400" dirty="0"/>
              <a:t>가상화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602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213D-A6F0-9A43-95F7-2C3A5429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3" y="5949432"/>
            <a:ext cx="6609522" cy="1205499"/>
          </a:xfrm>
        </p:spPr>
        <p:txBody>
          <a:bodyPr/>
          <a:lstStyle/>
          <a:p>
            <a:r>
              <a:rPr lang="ko-KR" altLang="en-US" dirty="0" err="1"/>
              <a:t>도커는</a:t>
            </a:r>
            <a:r>
              <a:rPr lang="ko-KR" altLang="en-US" dirty="0"/>
              <a:t> 커널을 공유한다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6A236-3C67-964D-8D82-F9CB2C056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205" y="1027906"/>
            <a:ext cx="10397590" cy="4921526"/>
          </a:xfrm>
        </p:spPr>
      </p:pic>
    </p:spTree>
    <p:extLst>
      <p:ext uri="{BB962C8B-B14F-4D97-AF65-F5344CB8AC3E}">
        <p14:creationId xmlns:p14="http://schemas.microsoft.com/office/powerpoint/2010/main" val="41014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3BA-7263-814B-8EA9-E75DB4CB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Then, what is Kernel 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2691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E046-C44A-214D-9B33-28206A06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BD588-98D1-AA49-815B-A8DDDDA6D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4581" y="1091037"/>
            <a:ext cx="5922838" cy="4675925"/>
          </a:xfrm>
        </p:spPr>
      </p:pic>
    </p:spTree>
    <p:extLst>
      <p:ext uri="{BB962C8B-B14F-4D97-AF65-F5344CB8AC3E}">
        <p14:creationId xmlns:p14="http://schemas.microsoft.com/office/powerpoint/2010/main" val="136912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7DA0-9CAA-8E49-B81D-4889D7CD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Docker, </a:t>
            </a:r>
            <a:r>
              <a:rPr lang="ko-KR" altLang="en-US" dirty="0"/>
              <a:t>왜</a:t>
            </a:r>
            <a:r>
              <a:rPr lang="en-US" altLang="ko-KR" dirty="0"/>
              <a:t>why 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F2F7-D19D-8C45-AF5F-7D099A14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용량이 작다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networking </a:t>
            </a:r>
            <a:r>
              <a:rPr lang="ko-KR" altLang="en-US" dirty="0"/>
              <a:t>에서의 이점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트래픽 덜 사용 하니까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빠르다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host</a:t>
            </a:r>
            <a:r>
              <a:rPr lang="ko-KR" altLang="en-US" dirty="0"/>
              <a:t>보다는 느리지만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과는 비교가 불가능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-&gt;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</a:t>
            </a:r>
            <a:r>
              <a:rPr lang="ko-KR" altLang="en-US" dirty="0">
                <a:solidFill>
                  <a:schemeClr val="accent1"/>
                </a:solidFill>
              </a:rPr>
              <a:t> 입출력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커널을 공유 하기 때문에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 커널과 컨테이너 </a:t>
            </a:r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사이에서 변환 해 줄 것이 없음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ko-KR" altLang="en-US" dirty="0"/>
              <a:t>만의 </a:t>
            </a:r>
            <a:r>
              <a:rPr lang="en-US" altLang="ko-KR" dirty="0"/>
              <a:t>life cycle 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 version upgrade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0612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45-036A-6A4A-9A14-FFDB47A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9BF5-F28B-2542-9A3F-480FCEFE3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로컬</a:t>
            </a:r>
            <a:r>
              <a:rPr lang="en-US" altLang="ko-KR" sz="2400" dirty="0"/>
              <a:t>(</a:t>
            </a:r>
            <a:r>
              <a:rPr lang="ko-KR" altLang="en-US" sz="2400" dirty="0"/>
              <a:t>개발환경</a:t>
            </a:r>
            <a:r>
              <a:rPr lang="en-US" altLang="ko-KR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ko-KR" altLang="en-US" sz="2400" dirty="0"/>
              <a:t>코딩 </a:t>
            </a:r>
            <a:r>
              <a:rPr lang="en-US" altLang="ko-KR" sz="2400" dirty="0"/>
              <a:t>~</a:t>
            </a:r>
            <a:r>
              <a:rPr lang="ko-KR" altLang="en-US" sz="2400" dirty="0"/>
              <a:t> </a:t>
            </a:r>
            <a:r>
              <a:rPr lang="en-US" altLang="ko-KR" sz="2400" dirty="0"/>
              <a:t>-&gt; Project </a:t>
            </a:r>
            <a:r>
              <a:rPr lang="ko-KR" altLang="en-US" sz="2400" dirty="0"/>
              <a:t>완성</a:t>
            </a:r>
            <a:r>
              <a:rPr lang="en-US" altLang="ko-KR" sz="2400" dirty="0"/>
              <a:t>!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docker image build (</a:t>
            </a:r>
            <a:r>
              <a:rPr lang="ko-KR" altLang="en-US" sz="2400" dirty="0"/>
              <a:t>이미지 생성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 </a:t>
            </a:r>
            <a:r>
              <a:rPr lang="en-US" altLang="ko-KR" sz="2400" dirty="0"/>
              <a:t>Push image </a:t>
            </a:r>
            <a:r>
              <a:rPr lang="en-US" altLang="ko-KR" sz="1600" dirty="0"/>
              <a:t>(</a:t>
            </a:r>
            <a:r>
              <a:rPr lang="ko-KR" altLang="en-US" sz="1600" dirty="0"/>
              <a:t>업로드</a:t>
            </a:r>
            <a:r>
              <a:rPr lang="en-US" altLang="ko-KR" sz="1600" dirty="0"/>
              <a:t>)</a:t>
            </a:r>
            <a:endParaRPr lang="en-KR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73424-B65D-6846-BA99-C4381500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7200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Pull image (</a:t>
            </a:r>
            <a:r>
              <a:rPr lang="ko-KR" altLang="en-US" dirty="0"/>
              <a:t>다운로드</a:t>
            </a:r>
            <a:r>
              <a:rPr lang="en-US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docker run (</a:t>
            </a:r>
            <a:r>
              <a:rPr lang="ko-KR" altLang="en-US" dirty="0"/>
              <a:t>컨테이너 생성 및 실행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사용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203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579</Words>
  <Application>Microsoft Macintosh PowerPoint</Application>
  <PresentationFormat>Widescreen</PresentationFormat>
  <Paragraphs>115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Docker</vt:lpstr>
      <vt:lpstr>Docker;</vt:lpstr>
      <vt:lpstr>가상화 기술 3가지</vt:lpstr>
      <vt:lpstr>PowerPoint Presentation</vt:lpstr>
      <vt:lpstr>도커는 커널을 공유한다.</vt:lpstr>
      <vt:lpstr>Then, what is Kernel ?</vt:lpstr>
      <vt:lpstr>PowerPoint Presentation</vt:lpstr>
      <vt:lpstr>Docker, 왜why ?</vt:lpstr>
      <vt:lpstr>Timeline</vt:lpstr>
      <vt:lpstr>Docker, 왜why ?</vt:lpstr>
      <vt:lpstr>PowerPoint Presentation</vt:lpstr>
      <vt:lpstr>Timeline</vt:lpstr>
      <vt:lpstr>Build Image</vt:lpstr>
      <vt:lpstr>PowerPoint Presentation</vt:lpstr>
      <vt:lpstr>Build Image</vt:lpstr>
      <vt:lpstr>Build Image</vt:lpstr>
      <vt:lpstr>Run image</vt:lpstr>
      <vt:lpstr>Managing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Microsoft Office User</dc:creator>
  <cp:lastModifiedBy>Microsoft Office User</cp:lastModifiedBy>
  <cp:revision>33</cp:revision>
  <dcterms:created xsi:type="dcterms:W3CDTF">2020-12-29T13:31:30Z</dcterms:created>
  <dcterms:modified xsi:type="dcterms:W3CDTF">2020-12-29T17:17:27Z</dcterms:modified>
</cp:coreProperties>
</file>