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318222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B0A1B0-F456-4F46-A5CB-559751CB9DAF}" type="datetimeFigureOut">
              <a:rPr lang="en-ZA" smtClean="0"/>
              <a:t>2018/11/26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229786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1722348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3772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132569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2912779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4"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72908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654930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3104842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B0A1B0-F456-4F46-A5CB-559751CB9DAF}" type="datetimeFigureOut">
              <a:rPr lang="en-ZA" smtClean="0"/>
              <a:t>2018/11/26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16399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406407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118078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0A1B0-F456-4F46-A5CB-559751CB9DAF}" type="datetimeFigureOut">
              <a:rPr lang="en-ZA" smtClean="0"/>
              <a:t>2018/11/26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418239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0A1B0-F456-4F46-A5CB-559751CB9DAF}" type="datetimeFigureOut">
              <a:rPr lang="en-ZA" smtClean="0"/>
              <a:t>2018/11/26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2478408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3"/>
          <p:cNvSpPr>
            <a:spLocks noGrp="1"/>
          </p:cNvSpPr>
          <p:nvPr>
            <p:ph type="ftr" sz="quarter" idx="11"/>
          </p:nvPr>
        </p:nvSpPr>
        <p:spPr/>
        <p:txBody>
          <a:bodyPr/>
          <a:lstStyle/>
          <a:p>
            <a:endParaRPr lang="en-ZA"/>
          </a:p>
        </p:txBody>
      </p:sp>
      <p:sp>
        <p:nvSpPr>
          <p:cNvPr id="6" name="Slide Number Placeholder 4"/>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392089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2"/>
          <p:cNvSpPr>
            <a:spLocks noGrp="1"/>
          </p:cNvSpPr>
          <p:nvPr>
            <p:ph type="ftr" sz="quarter" idx="11"/>
          </p:nvPr>
        </p:nvSpPr>
        <p:spPr/>
        <p:txBody>
          <a:bodyPr/>
          <a:lstStyle/>
          <a:p>
            <a:endParaRPr lang="en-ZA"/>
          </a:p>
        </p:txBody>
      </p:sp>
      <p:sp>
        <p:nvSpPr>
          <p:cNvPr id="6" name="Slide Number Placeholder 3"/>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91354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8B0A1B0-F456-4F46-A5CB-559751CB9DAF}" type="datetimeFigureOut">
              <a:rPr lang="en-ZA" smtClean="0"/>
              <a:t>2018/11/26</a:t>
            </a:fld>
            <a:endParaRPr lang="en-ZA"/>
          </a:p>
        </p:txBody>
      </p:sp>
      <p:sp>
        <p:nvSpPr>
          <p:cNvPr id="5" name="Footer Placeholder 5"/>
          <p:cNvSpPr>
            <a:spLocks noGrp="1"/>
          </p:cNvSpPr>
          <p:nvPr>
            <p:ph type="ftr" sz="quarter" idx="11"/>
          </p:nvPr>
        </p:nvSpPr>
        <p:spPr/>
        <p:txBody>
          <a:bodyPr/>
          <a:lstStyle/>
          <a:p>
            <a:endParaRPr lang="en-ZA"/>
          </a:p>
        </p:txBody>
      </p:sp>
      <p:sp>
        <p:nvSpPr>
          <p:cNvPr id="6" name="Slide Number Placeholder 6"/>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27194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8B0A1B0-F456-4F46-A5CB-559751CB9DAF}" type="datetimeFigureOut">
              <a:rPr lang="en-ZA" smtClean="0"/>
              <a:t>2018/11/26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B072468-7468-482F-994E-1BAE4D94BEF3}" type="slidenum">
              <a:rPr lang="en-ZA" smtClean="0"/>
              <a:t>‹#›</a:t>
            </a:fld>
            <a:endParaRPr lang="en-ZA"/>
          </a:p>
        </p:txBody>
      </p:sp>
    </p:spTree>
    <p:extLst>
      <p:ext uri="{BB962C8B-B14F-4D97-AF65-F5344CB8AC3E}">
        <p14:creationId xmlns:p14="http://schemas.microsoft.com/office/powerpoint/2010/main" val="2534279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B0A1B0-F456-4F46-A5CB-559751CB9DAF}" type="datetimeFigureOut">
              <a:rPr lang="en-ZA" smtClean="0"/>
              <a:t>2018/11/26</a:t>
            </a:fld>
            <a:endParaRPr lang="en-Z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ZA"/>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072468-7468-482F-994E-1BAE4D94BEF3}" type="slidenum">
              <a:rPr lang="en-ZA" smtClean="0"/>
              <a:t>‹#›</a:t>
            </a:fld>
            <a:endParaRPr lang="en-ZA"/>
          </a:p>
        </p:txBody>
      </p:sp>
    </p:spTree>
    <p:extLst>
      <p:ext uri="{BB962C8B-B14F-4D97-AF65-F5344CB8AC3E}">
        <p14:creationId xmlns:p14="http://schemas.microsoft.com/office/powerpoint/2010/main" val="219007781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4C37-142C-4871-98B8-F90D94A4CA00}"/>
              </a:ext>
            </a:extLst>
          </p:cNvPr>
          <p:cNvSpPr>
            <a:spLocks noGrp="1"/>
          </p:cNvSpPr>
          <p:nvPr>
            <p:ph type="ctrTitle"/>
          </p:nvPr>
        </p:nvSpPr>
        <p:spPr>
          <a:xfrm>
            <a:off x="1848465" y="3298722"/>
            <a:ext cx="8495070" cy="1784402"/>
          </a:xfrm>
        </p:spPr>
        <p:txBody>
          <a:bodyPr anchor="b">
            <a:normAutofit fontScale="90000"/>
          </a:bodyPr>
          <a:lstStyle/>
          <a:p>
            <a:r>
              <a:rPr lang="en-ZA" b="1" dirty="0">
                <a:solidFill>
                  <a:srgbClr val="FFFFFF"/>
                </a:solidFill>
              </a:rPr>
              <a:t>Online application and Staff profiling system</a:t>
            </a:r>
          </a:p>
        </p:txBody>
      </p:sp>
      <p:sp>
        <p:nvSpPr>
          <p:cNvPr id="3" name="Subtitle 2">
            <a:extLst>
              <a:ext uri="{FF2B5EF4-FFF2-40B4-BE49-F238E27FC236}">
                <a16:creationId xmlns:a16="http://schemas.microsoft.com/office/drawing/2014/main" id="{9A1BD015-2612-465D-BCC6-7AC1A36EEA52}"/>
              </a:ext>
            </a:extLst>
          </p:cNvPr>
          <p:cNvSpPr>
            <a:spLocks noGrp="1"/>
          </p:cNvSpPr>
          <p:nvPr>
            <p:ph type="subTitle" idx="1"/>
          </p:nvPr>
        </p:nvSpPr>
        <p:spPr>
          <a:xfrm>
            <a:off x="1848465" y="5258851"/>
            <a:ext cx="8495070" cy="904005"/>
          </a:xfrm>
        </p:spPr>
        <p:txBody>
          <a:bodyPr>
            <a:normAutofit fontScale="92500" lnSpcReduction="10000"/>
          </a:bodyPr>
          <a:lstStyle/>
          <a:p>
            <a:r>
              <a:rPr lang="en-ZA" cap="none" dirty="0">
                <a:solidFill>
                  <a:srgbClr val="FFFFFF"/>
                </a:solidFill>
              </a:rPr>
              <a:t>This is an online system where applicants will submit their bursary applications. The SACEMA staff have admin privileges via the /admin </a:t>
            </a:r>
            <a:r>
              <a:rPr lang="en-ZA" cap="none" dirty="0" err="1">
                <a:solidFill>
                  <a:srgbClr val="FFFFFF"/>
                </a:solidFill>
              </a:rPr>
              <a:t>url</a:t>
            </a:r>
            <a:endParaRPr lang="en-ZA" cap="none" dirty="0">
              <a:solidFill>
                <a:srgbClr val="FFFFFF"/>
              </a:solidFill>
            </a:endParaRPr>
          </a:p>
        </p:txBody>
      </p:sp>
      <p:pic>
        <p:nvPicPr>
          <p:cNvPr id="5" name="Picture 4">
            <a:extLst>
              <a:ext uri="{FF2B5EF4-FFF2-40B4-BE49-F238E27FC236}">
                <a16:creationId xmlns:a16="http://schemas.microsoft.com/office/drawing/2014/main" id="{109D96AB-2235-419A-9956-D3AC3997D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15" y="1801869"/>
            <a:ext cx="1517772" cy="314937"/>
          </a:xfrm>
          <a:prstGeom prst="rect">
            <a:avLst/>
          </a:prstGeom>
        </p:spPr>
      </p:pic>
    </p:spTree>
    <p:extLst>
      <p:ext uri="{BB962C8B-B14F-4D97-AF65-F5344CB8AC3E}">
        <p14:creationId xmlns:p14="http://schemas.microsoft.com/office/powerpoint/2010/main" val="58588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E7E-06CD-4A2D-BAA4-93C0072988F7}"/>
              </a:ext>
            </a:extLst>
          </p:cNvPr>
          <p:cNvSpPr>
            <a:spLocks noGrp="1"/>
          </p:cNvSpPr>
          <p:nvPr>
            <p:ph type="title"/>
          </p:nvPr>
        </p:nvSpPr>
        <p:spPr>
          <a:xfrm>
            <a:off x="1389060" y="819591"/>
            <a:ext cx="9906001" cy="590109"/>
          </a:xfrm>
        </p:spPr>
        <p:txBody>
          <a:bodyPr>
            <a:normAutofit fontScale="90000"/>
          </a:bodyPr>
          <a:lstStyle/>
          <a:p>
            <a:r>
              <a:rPr lang="en-ZA" dirty="0"/>
              <a:t>What I am doing ?</a:t>
            </a:r>
          </a:p>
        </p:txBody>
      </p:sp>
      <p:sp>
        <p:nvSpPr>
          <p:cNvPr id="3" name="Text Placeholder 2">
            <a:extLst>
              <a:ext uri="{FF2B5EF4-FFF2-40B4-BE49-F238E27FC236}">
                <a16:creationId xmlns:a16="http://schemas.microsoft.com/office/drawing/2014/main" id="{57EA1751-69EC-4AED-85DC-99AE90A2CE69}"/>
              </a:ext>
            </a:extLst>
          </p:cNvPr>
          <p:cNvSpPr>
            <a:spLocks noGrp="1"/>
          </p:cNvSpPr>
          <p:nvPr>
            <p:ph type="body" sz="half" idx="2"/>
          </p:nvPr>
        </p:nvSpPr>
        <p:spPr>
          <a:xfrm>
            <a:off x="1141364" y="1409700"/>
            <a:ext cx="9904505" cy="5008033"/>
          </a:xfrm>
        </p:spPr>
        <p:txBody>
          <a:bodyPr>
            <a:normAutofit/>
          </a:bodyPr>
          <a:lstStyle/>
          <a:p>
            <a:pPr marL="285750" indent="-285750">
              <a:buFont typeface="Arial" panose="020B0604020202020204" pitchFamily="34" charset="0"/>
              <a:buChar char="•"/>
            </a:pPr>
            <a:r>
              <a:rPr lang="en-ZA" dirty="0"/>
              <a:t>I am developing a new Website for SACEMA and the backend applications. Project has admin applications and applications accessible by users(prospective applicants) outside admin.</a:t>
            </a:r>
          </a:p>
          <a:p>
            <a:pPr marL="285750" indent="-285750">
              <a:buFont typeface="Arial" panose="020B0604020202020204" pitchFamily="34" charset="0"/>
              <a:buChar char="•"/>
            </a:pPr>
            <a:r>
              <a:rPr lang="en-ZA" dirty="0"/>
              <a:t>Users are prospective bursary applicants who will interact with forms outside admin, administrative staff who will preview submitted applications, update calendar, update student, upload and manage documents (pdfs) and staff profiles, make announcements and upload publications for preview by anyone who browses the website. The project is similar to the university web based </a:t>
            </a:r>
            <a:r>
              <a:rPr lang="en-ZA" dirty="0" err="1"/>
              <a:t>crm</a:t>
            </a:r>
            <a:r>
              <a:rPr lang="en-ZA" dirty="0"/>
              <a:t>.</a:t>
            </a:r>
          </a:p>
          <a:p>
            <a:pPr marL="285750" indent="-285750">
              <a:buFont typeface="Arial" panose="020B0604020202020204" pitchFamily="34" charset="0"/>
              <a:buChar char="•"/>
            </a:pPr>
            <a:r>
              <a:rPr lang="en-ZA" dirty="0" err="1"/>
              <a:t>Technoclogies</a:t>
            </a:r>
            <a:r>
              <a:rPr lang="en-ZA" dirty="0"/>
              <a:t> used include, python, Django, bootstrap, </a:t>
            </a:r>
            <a:r>
              <a:rPr lang="en-ZA" dirty="0" err="1"/>
              <a:t>css</a:t>
            </a:r>
            <a:r>
              <a:rPr lang="en-ZA" dirty="0"/>
              <a:t>, </a:t>
            </a:r>
            <a:r>
              <a:rPr lang="en-ZA" dirty="0" err="1"/>
              <a:t>jquery</a:t>
            </a:r>
            <a:r>
              <a:rPr lang="en-ZA" dirty="0"/>
              <a:t>, </a:t>
            </a:r>
            <a:r>
              <a:rPr lang="en-ZA" dirty="0" err="1"/>
              <a:t>javascript</a:t>
            </a:r>
            <a:r>
              <a:rPr lang="en-ZA" dirty="0"/>
              <a:t> and a </a:t>
            </a:r>
            <a:r>
              <a:rPr lang="en-ZA" dirty="0" err="1"/>
              <a:t>postgres</a:t>
            </a:r>
            <a:r>
              <a:rPr lang="en-ZA" dirty="0"/>
              <a:t> database.</a:t>
            </a:r>
          </a:p>
          <a:p>
            <a:r>
              <a:rPr lang="en-ZA" u="sng" dirty="0"/>
              <a:t>Flow Chart</a:t>
            </a:r>
          </a:p>
          <a:p>
            <a:pPr marL="285750" indent="-285750">
              <a:buFont typeface="Arial" panose="020B0604020202020204" pitchFamily="34" charset="0"/>
              <a:buChar char="•"/>
            </a:pPr>
            <a:endParaRPr lang="en-ZA" dirty="0"/>
          </a:p>
        </p:txBody>
      </p:sp>
      <p:sp>
        <p:nvSpPr>
          <p:cNvPr id="4" name="TextBox 3">
            <a:extLst>
              <a:ext uri="{FF2B5EF4-FFF2-40B4-BE49-F238E27FC236}">
                <a16:creationId xmlns:a16="http://schemas.microsoft.com/office/drawing/2014/main" id="{49DA1C41-A168-4A13-804A-5722EF9DBFB7}"/>
              </a:ext>
            </a:extLst>
          </p:cNvPr>
          <p:cNvSpPr txBox="1"/>
          <p:nvPr/>
        </p:nvSpPr>
        <p:spPr>
          <a:xfrm>
            <a:off x="607196" y="5359400"/>
            <a:ext cx="2387600" cy="369332"/>
          </a:xfrm>
          <a:prstGeom prst="rect">
            <a:avLst/>
          </a:prstGeom>
          <a:noFill/>
        </p:spPr>
        <p:txBody>
          <a:bodyPr wrap="square" rtlCol="0">
            <a:spAutoFit/>
          </a:bodyPr>
          <a:lstStyle/>
          <a:p>
            <a:r>
              <a:rPr lang="en-ZA" dirty="0">
                <a:highlight>
                  <a:srgbClr val="000080"/>
                </a:highlight>
              </a:rPr>
              <a:t>Populate form fields</a:t>
            </a:r>
          </a:p>
        </p:txBody>
      </p:sp>
      <p:cxnSp>
        <p:nvCxnSpPr>
          <p:cNvPr id="7" name="Straight Arrow Connector 6">
            <a:extLst>
              <a:ext uri="{FF2B5EF4-FFF2-40B4-BE49-F238E27FC236}">
                <a16:creationId xmlns:a16="http://schemas.microsoft.com/office/drawing/2014/main" id="{08736F8E-0422-44C0-AB4E-AA74B9ACE51B}"/>
              </a:ext>
            </a:extLst>
          </p:cNvPr>
          <p:cNvCxnSpPr/>
          <p:nvPr/>
        </p:nvCxnSpPr>
        <p:spPr>
          <a:xfrm flipV="1">
            <a:off x="2904067" y="5147733"/>
            <a:ext cx="1405466" cy="2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57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E7E-06CD-4A2D-BAA4-93C0072988F7}"/>
              </a:ext>
            </a:extLst>
          </p:cNvPr>
          <p:cNvSpPr>
            <a:spLocks noGrp="1"/>
          </p:cNvSpPr>
          <p:nvPr>
            <p:ph type="title"/>
          </p:nvPr>
        </p:nvSpPr>
        <p:spPr>
          <a:xfrm>
            <a:off x="1389060" y="457201"/>
            <a:ext cx="9906001" cy="704850"/>
          </a:xfrm>
        </p:spPr>
        <p:txBody>
          <a:bodyPr>
            <a:normAutofit/>
          </a:bodyPr>
          <a:lstStyle/>
          <a:p>
            <a:r>
              <a:rPr lang="en-ZA" dirty="0"/>
              <a:t>PROJECT SCOPE</a:t>
            </a:r>
          </a:p>
        </p:txBody>
      </p:sp>
      <p:sp>
        <p:nvSpPr>
          <p:cNvPr id="3" name="Text Placeholder 2">
            <a:extLst>
              <a:ext uri="{FF2B5EF4-FFF2-40B4-BE49-F238E27FC236}">
                <a16:creationId xmlns:a16="http://schemas.microsoft.com/office/drawing/2014/main" id="{57EA1751-69EC-4AED-85DC-99AE90A2CE69}"/>
              </a:ext>
            </a:extLst>
          </p:cNvPr>
          <p:cNvSpPr>
            <a:spLocks noGrp="1"/>
          </p:cNvSpPr>
          <p:nvPr>
            <p:ph type="body" sz="half" idx="2"/>
          </p:nvPr>
        </p:nvSpPr>
        <p:spPr>
          <a:xfrm>
            <a:off x="1141364" y="1409700"/>
            <a:ext cx="9904505" cy="4388599"/>
          </a:xfrm>
        </p:spPr>
        <p:txBody>
          <a:bodyPr>
            <a:normAutofit/>
          </a:bodyPr>
          <a:lstStyle/>
          <a:p>
            <a:endParaRPr lang="en-ZA" dirty="0"/>
          </a:p>
          <a:p>
            <a:pPr marL="285750" indent="-285750">
              <a:buFont typeface="Arial" panose="020B0604020202020204" pitchFamily="34" charset="0"/>
              <a:buChar char="•"/>
            </a:pPr>
            <a:endParaRPr lang="en-ZA" dirty="0"/>
          </a:p>
        </p:txBody>
      </p:sp>
      <p:sp>
        <p:nvSpPr>
          <p:cNvPr id="4" name="Text Placeholder 2">
            <a:extLst>
              <a:ext uri="{FF2B5EF4-FFF2-40B4-BE49-F238E27FC236}">
                <a16:creationId xmlns:a16="http://schemas.microsoft.com/office/drawing/2014/main" id="{DF69B103-3F9A-442B-8017-A6F9CF82D781}"/>
              </a:ext>
            </a:extLst>
          </p:cNvPr>
          <p:cNvSpPr txBox="1">
            <a:spLocks/>
          </p:cNvSpPr>
          <p:nvPr/>
        </p:nvSpPr>
        <p:spPr>
          <a:xfrm>
            <a:off x="1293764" y="1562100"/>
            <a:ext cx="9904505" cy="4388599"/>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endParaRPr lang="en-ZA" dirty="0"/>
          </a:p>
        </p:txBody>
      </p:sp>
      <p:sp>
        <p:nvSpPr>
          <p:cNvPr id="5" name="Text Placeholder 2">
            <a:extLst>
              <a:ext uri="{FF2B5EF4-FFF2-40B4-BE49-F238E27FC236}">
                <a16:creationId xmlns:a16="http://schemas.microsoft.com/office/drawing/2014/main" id="{09F78C82-F918-4459-B196-0FFAE5740EB3}"/>
              </a:ext>
            </a:extLst>
          </p:cNvPr>
          <p:cNvSpPr txBox="1">
            <a:spLocks/>
          </p:cNvSpPr>
          <p:nvPr/>
        </p:nvSpPr>
        <p:spPr>
          <a:xfrm>
            <a:off x="1446164" y="1714500"/>
            <a:ext cx="9904505" cy="4388599"/>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ZA" dirty="0"/>
              <a:t>Students can apply for bursaries</a:t>
            </a:r>
          </a:p>
          <a:p>
            <a:pPr marL="285750" indent="-285750">
              <a:buFont typeface="Arial" panose="020B0604020202020204" pitchFamily="34" charset="0"/>
              <a:buChar char="•"/>
            </a:pPr>
            <a:r>
              <a:rPr lang="en-ZA" dirty="0"/>
              <a:t>Admin can preview and edit received applications.</a:t>
            </a:r>
          </a:p>
          <a:p>
            <a:pPr marL="285750" indent="-285750">
              <a:buFont typeface="Arial" panose="020B0604020202020204" pitchFamily="34" charset="0"/>
              <a:buChar char="•"/>
            </a:pPr>
            <a:r>
              <a:rPr lang="en-ZA" dirty="0"/>
              <a:t>Rights can be allocated to</a:t>
            </a:r>
          </a:p>
          <a:p>
            <a:pPr marL="285750" indent="-285750">
              <a:buFont typeface="Arial" panose="020B0604020202020204" pitchFamily="34" charset="0"/>
              <a:buChar char="•"/>
            </a:pPr>
            <a:r>
              <a:rPr lang="en-ZA" dirty="0"/>
              <a:t>Admin can filter, search</a:t>
            </a:r>
          </a:p>
        </p:txBody>
      </p:sp>
    </p:spTree>
    <p:extLst>
      <p:ext uri="{BB962C8B-B14F-4D97-AF65-F5344CB8AC3E}">
        <p14:creationId xmlns:p14="http://schemas.microsoft.com/office/powerpoint/2010/main" val="278325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4E7E-06CD-4A2D-BAA4-93C0072988F7}"/>
              </a:ext>
            </a:extLst>
          </p:cNvPr>
          <p:cNvSpPr>
            <a:spLocks noGrp="1"/>
          </p:cNvSpPr>
          <p:nvPr>
            <p:ph type="title"/>
          </p:nvPr>
        </p:nvSpPr>
        <p:spPr>
          <a:xfrm>
            <a:off x="1389060" y="457201"/>
            <a:ext cx="9906001" cy="704850"/>
          </a:xfrm>
        </p:spPr>
        <p:txBody>
          <a:bodyPr>
            <a:normAutofit/>
          </a:bodyPr>
          <a:lstStyle/>
          <a:p>
            <a:r>
              <a:rPr lang="en-ZA" dirty="0"/>
              <a:t>On workshop completion</a:t>
            </a:r>
          </a:p>
        </p:txBody>
      </p:sp>
      <p:sp>
        <p:nvSpPr>
          <p:cNvPr id="3" name="Text Placeholder 2">
            <a:extLst>
              <a:ext uri="{FF2B5EF4-FFF2-40B4-BE49-F238E27FC236}">
                <a16:creationId xmlns:a16="http://schemas.microsoft.com/office/drawing/2014/main" id="{57EA1751-69EC-4AED-85DC-99AE90A2CE69}"/>
              </a:ext>
            </a:extLst>
          </p:cNvPr>
          <p:cNvSpPr>
            <a:spLocks noGrp="1"/>
          </p:cNvSpPr>
          <p:nvPr>
            <p:ph type="body" sz="half" idx="2"/>
          </p:nvPr>
        </p:nvSpPr>
        <p:spPr>
          <a:xfrm>
            <a:off x="1141364" y="1409700"/>
            <a:ext cx="9904505" cy="4388599"/>
          </a:xfrm>
        </p:spPr>
        <p:txBody>
          <a:bodyPr>
            <a:normAutofit/>
          </a:bodyPr>
          <a:lstStyle/>
          <a:p>
            <a:endParaRPr lang="en-ZA" dirty="0"/>
          </a:p>
          <a:p>
            <a:pPr marL="285750" indent="-285750">
              <a:buFont typeface="Arial" panose="020B0604020202020204" pitchFamily="34" charset="0"/>
              <a:buChar char="•"/>
            </a:pPr>
            <a:endParaRPr lang="en-ZA" dirty="0"/>
          </a:p>
        </p:txBody>
      </p:sp>
      <p:sp>
        <p:nvSpPr>
          <p:cNvPr id="4" name="Text Placeholder 2">
            <a:extLst>
              <a:ext uri="{FF2B5EF4-FFF2-40B4-BE49-F238E27FC236}">
                <a16:creationId xmlns:a16="http://schemas.microsoft.com/office/drawing/2014/main" id="{DF69B103-3F9A-442B-8017-A6F9CF82D781}"/>
              </a:ext>
            </a:extLst>
          </p:cNvPr>
          <p:cNvSpPr txBox="1">
            <a:spLocks/>
          </p:cNvSpPr>
          <p:nvPr/>
        </p:nvSpPr>
        <p:spPr>
          <a:xfrm>
            <a:off x="1293764" y="1562100"/>
            <a:ext cx="9904505" cy="4388599"/>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endParaRPr lang="en-ZA" dirty="0"/>
          </a:p>
        </p:txBody>
      </p:sp>
      <p:sp>
        <p:nvSpPr>
          <p:cNvPr id="5" name="Text Placeholder 2">
            <a:extLst>
              <a:ext uri="{FF2B5EF4-FFF2-40B4-BE49-F238E27FC236}">
                <a16:creationId xmlns:a16="http://schemas.microsoft.com/office/drawing/2014/main" id="{09F78C82-F918-4459-B196-0FFAE5740EB3}"/>
              </a:ext>
            </a:extLst>
          </p:cNvPr>
          <p:cNvSpPr txBox="1">
            <a:spLocks/>
          </p:cNvSpPr>
          <p:nvPr/>
        </p:nvSpPr>
        <p:spPr>
          <a:xfrm>
            <a:off x="1446164" y="1714500"/>
            <a:ext cx="9904505" cy="4388599"/>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ZA" dirty="0"/>
              <a:t>Admin can export records in a table to any format (excel, pdf)</a:t>
            </a:r>
          </a:p>
          <a:p>
            <a:pPr marL="285750" indent="-285750">
              <a:buFont typeface="Arial" panose="020B0604020202020204" pitchFamily="34" charset="0"/>
              <a:buChar char="•"/>
            </a:pPr>
            <a:r>
              <a:rPr lang="en-ZA" dirty="0"/>
              <a:t>Document security is improved (pdf files cannot be viewed outside /admin </a:t>
            </a:r>
            <a:r>
              <a:rPr lang="en-ZA" dirty="0" err="1"/>
              <a:t>url</a:t>
            </a:r>
            <a:r>
              <a:rPr lang="en-ZA" dirty="0"/>
              <a:t>)</a:t>
            </a:r>
          </a:p>
        </p:txBody>
      </p:sp>
    </p:spTree>
    <p:extLst>
      <p:ext uri="{BB962C8B-B14F-4D97-AF65-F5344CB8AC3E}">
        <p14:creationId xmlns:p14="http://schemas.microsoft.com/office/powerpoint/2010/main" val="2136406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970</TotalTime>
  <Words>210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3</vt:lpstr>
      <vt:lpstr>Ion</vt:lpstr>
      <vt:lpstr>Online application and Staff profiling system</vt:lpstr>
      <vt:lpstr>What I am doing ?</vt:lpstr>
      <vt:lpstr>PROJECT SCOPE</vt:lpstr>
      <vt:lpstr>On workshop completion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application and Staff profiling system</dc:title>
  <dc:creator>Maturure, P, Mr [perceval@sun.ac.za]</dc:creator>
  <cp:lastModifiedBy>Maturure, P, Mr [perceval@sun.ac.za]</cp:lastModifiedBy>
  <cp:revision>12</cp:revision>
  <dcterms:created xsi:type="dcterms:W3CDTF">2018-11-26T14:12:00Z</dcterms:created>
  <dcterms:modified xsi:type="dcterms:W3CDTF">2018-11-27T06:22:47Z</dcterms:modified>
</cp:coreProperties>
</file>