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F8261-DE10-4115-8DF6-A0FC21BAC6F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D2A6-CD73-425C-9BA4-9A3F4A21B27D}"/>
              </a:ext>
            </a:extLst>
          </p:cNvPr>
          <p:cNvSpPr txBox="1"/>
          <p:nvPr/>
        </p:nvSpPr>
        <p:spPr>
          <a:xfrm>
            <a:off x="727788" y="2025071"/>
            <a:ext cx="1103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enrolled leads, where are we spending our marketing dollars?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Iowa leads cost the most at $155 dollars per lead but only yields a single enrolled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Virginia has the highest ROI with 21 enrollments and an average of $82 per enrolled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enrollment came from email marketing with 51 enrolled students, but email leads have the 3</a:t>
            </a:r>
            <a:r>
              <a:rPr lang="en-US" baseline="30000" dirty="0"/>
              <a:t>rd</a:t>
            </a:r>
            <a:r>
              <a:rPr lang="en-US" dirty="0"/>
              <a:t> longest average days to enroll at 267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2CB1-F20E-433D-AC31-98012443D9DE}"/>
              </a:ext>
            </a:extLst>
          </p:cNvPr>
          <p:cNvSpPr txBox="1"/>
          <p:nvPr/>
        </p:nvSpPr>
        <p:spPr>
          <a:xfrm>
            <a:off x="727788" y="802105"/>
            <a:ext cx="4574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5 – American University Enrollment</a:t>
            </a:r>
          </a:p>
        </p:txBody>
      </p:sp>
    </p:spTree>
    <p:extLst>
      <p:ext uri="{BB962C8B-B14F-4D97-AF65-F5344CB8AC3E}">
        <p14:creationId xmlns:p14="http://schemas.microsoft.com/office/powerpoint/2010/main" val="851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89452-526B-4BE7-8EA3-07385597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11929"/>
            <a:ext cx="11951368" cy="63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CDDEA"/>
      </a:accent1>
      <a:accent2>
        <a:srgbClr val="7EA9C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</TotalTime>
  <Words>85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Tremaine Johns</dc:creator>
  <cp:lastModifiedBy>Tremaine Johns</cp:lastModifiedBy>
  <cp:revision>4</cp:revision>
  <dcterms:created xsi:type="dcterms:W3CDTF">2020-06-24T23:22:03Z</dcterms:created>
  <dcterms:modified xsi:type="dcterms:W3CDTF">2020-06-24T23:57:29Z</dcterms:modified>
</cp:coreProperties>
</file>