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maine Johns" userId="3eb6b2d27c19f6c0" providerId="LiveId" clId="{2E8384F2-81EF-44C1-A033-80E63291BB1D}"/>
    <pc:docChg chg="modSld">
      <pc:chgData name="Tremaine Johns" userId="3eb6b2d27c19f6c0" providerId="LiveId" clId="{2E8384F2-81EF-44C1-A033-80E63291BB1D}" dt="2020-06-26T01:26:53.271" v="96" actId="20577"/>
      <pc:docMkLst>
        <pc:docMk/>
      </pc:docMkLst>
      <pc:sldChg chg="modSp mod">
        <pc:chgData name="Tremaine Johns" userId="3eb6b2d27c19f6c0" providerId="LiveId" clId="{2E8384F2-81EF-44C1-A033-80E63291BB1D}" dt="2020-06-26T01:26:53.271" v="96" actId="20577"/>
        <pc:sldMkLst>
          <pc:docMk/>
          <pc:sldMk cId="85174459" sldId="256"/>
        </pc:sldMkLst>
        <pc:spChg chg="mod">
          <ac:chgData name="Tremaine Johns" userId="3eb6b2d27c19f6c0" providerId="LiveId" clId="{2E8384F2-81EF-44C1-A033-80E63291BB1D}" dt="2020-06-26T01:26:53.271" v="96" actId="20577"/>
          <ac:spMkLst>
            <pc:docMk/>
            <pc:sldMk cId="85174459" sldId="256"/>
            <ac:spMk id="5" creationId="{3D0C2CB1-F20E-433D-AC31-98012443D9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5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0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1F8261-DE10-4115-8DF6-A0FC21BAC6F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1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1-DE10-4115-8DF6-A0FC21BAC6F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1F8261-DE10-4115-8DF6-A0FC21BAC6F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E66403-7831-4344-8D2E-53D3A59EC0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83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1BD2A6-CD73-425C-9BA4-9A3F4A21B27D}"/>
              </a:ext>
            </a:extLst>
          </p:cNvPr>
          <p:cNvSpPr txBox="1"/>
          <p:nvPr/>
        </p:nvSpPr>
        <p:spPr>
          <a:xfrm>
            <a:off x="727788" y="2025071"/>
            <a:ext cx="11031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enrolled leads, where are we spending our marketing dollars?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Iowa leads cost the most at $155 dollars per lead but only yields a single enrolled student.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Virginia has the highest ROI with 21 enrollments and an average of $82 per enrolled lead.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enrollment came from email marketing with 51 enrolled students, but email leads have the 3</a:t>
            </a:r>
            <a:r>
              <a:rPr lang="en-US" baseline="30000" dirty="0"/>
              <a:t>rd</a:t>
            </a:r>
            <a:r>
              <a:rPr lang="en-US" dirty="0"/>
              <a:t> longest average days to enroll at 267 days.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C2CB1-F20E-433D-AC31-98012443D9DE}"/>
              </a:ext>
            </a:extLst>
          </p:cNvPr>
          <p:cNvSpPr txBox="1"/>
          <p:nvPr/>
        </p:nvSpPr>
        <p:spPr>
          <a:xfrm>
            <a:off x="727788" y="802105"/>
            <a:ext cx="63003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Team 5 – American University Enrollment</a:t>
            </a:r>
          </a:p>
          <a:p>
            <a:r>
              <a:rPr lang="en-US" dirty="0" err="1"/>
              <a:t>Badr</a:t>
            </a:r>
            <a:r>
              <a:rPr lang="en-US" dirty="0"/>
              <a:t> </a:t>
            </a:r>
            <a:r>
              <a:rPr lang="en-US" dirty="0" err="1"/>
              <a:t>Albrikan</a:t>
            </a:r>
            <a:r>
              <a:rPr lang="en-US" dirty="0"/>
              <a:t>, Victor Brew, Shijin Gai, Tremaine Johns, </a:t>
            </a:r>
            <a:r>
              <a:rPr lang="en-US" dirty="0" err="1"/>
              <a:t>Xiaolin</a:t>
            </a:r>
            <a:r>
              <a:rPr lang="en-US"/>
              <a:t>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689452-526B-4BE7-8EA3-07385597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11929"/>
            <a:ext cx="11951368" cy="632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4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CCDDEA"/>
      </a:accent1>
      <a:accent2>
        <a:srgbClr val="7EA9CA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</TotalTime>
  <Words>99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Tremaine Johns</dc:creator>
  <cp:lastModifiedBy>Tremaine Johns</cp:lastModifiedBy>
  <cp:revision>4</cp:revision>
  <dcterms:created xsi:type="dcterms:W3CDTF">2020-06-24T23:22:03Z</dcterms:created>
  <dcterms:modified xsi:type="dcterms:W3CDTF">2020-06-26T01:26:57Z</dcterms:modified>
</cp:coreProperties>
</file>