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62" roundtripDataSignature="AMtx7mhH+0pOypyinoNT23nCHbunvan7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C134A6-23E7-4D10-9AD6-233804C29A43}">
  <a:tblStyle styleId="{67C134A6-23E7-4D10-9AD6-233804C29A4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customschemas.google.com/relationships/presentationmetadata" Target="metadata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741c4ced5_0_6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741c4ced5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44235d4a74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144235d4a74_0_293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44235d4a74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144235d4a74_0_298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44235d4a74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144235d4a74_0_303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44235d4a74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144235d4a74_0_308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44235d4a74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144235d4a74_0_313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44235d4a74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144235d4a74_0_318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44235d4a7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g144235d4a74_0_323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44235d4a74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144235d4a74_0_328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44235d4a74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144235d4a74_0_333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44235d4a74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g144235d4a74_0_405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45b9d570d146fc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45b9d570d146fc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44235d4a7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g144235d4a74_0_410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44235d4a74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g144235d4a74_0_415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144235d4a74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144235d4a74_0_420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44235d4a74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g144235d4a74_0_430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3741c4ced5_0_6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3741c4ced5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3741c4ced5_0_6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3741c4ced5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3741c4ced5_0_7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3741c4ced5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3741c4ced5_0_6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3741c4ced5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741c4ced5_0_7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741c4ced5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3741c4ced5_0_7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3741c4ced5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44235d4a7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144235d4a74_0_4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d14e4b076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d14e4b0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3741c4ced5_0_7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3741c4ced5_0_7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3741c4ced5_0_7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3741c4ced5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741c4ced5_0_7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3741c4ced5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3741c4ced5_0_7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3741c4ced5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3741c4ced5_0_7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3741c4ced5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d14e4b0767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d14e4b07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3741c4ced5_0_7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3741c4ced5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13741c4ced5_0_7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13741c4ced5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d14e4b0767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d14e4b07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4235d4a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144235d4a74_0_9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3741c4ced5_0_7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3741c4ced5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44235d4a74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144235d4a74_0_435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44235d4a74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g144235d4a74_0_440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44235d4a74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g144235d4a74_0_445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44235d4a74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144235d4a74_0_450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44235d4a74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144235d4a74_0_455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44235d4a74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144235d4a74_0_475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44235d4a74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144235d4a74_0_480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44235d4a74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g144235d4a74_0_485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44235d4a74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g144235d4a74_0_490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4235d4a7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144235d4a74_0_14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44235d4a74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g144235d4a74_0_495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44235d4a74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144235d4a74_0_505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13741c4ced5_0_6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13741c4ced5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3741c4ced5_0_7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3741c4ced5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3741c4ced5_0_7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3741c4ced5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3741c4ced5_0_7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3741c4ced5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4235d4a7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144235d4a74_0_19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4235d4a7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144235d4a74_0_24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4235d4a7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144235d4a74_0_29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44235d4a7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144235d4a74_0_288:notes"/>
          <p:cNvSpPr/>
          <p:nvPr>
            <p:ph idx="2" type="sldImg"/>
          </p:nvPr>
        </p:nvSpPr>
        <p:spPr>
          <a:xfrm>
            <a:off x="1143225" y="685800"/>
            <a:ext cx="45723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144235d4a74_0_830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144235d4a74_0_830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17" name="Google Shape;17;g144235d4a74_0_830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g144235d4a74_0_830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g144235d4a74_0_830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0" name="Google Shape;20;g144235d4a74_0_830"/>
          <p:cNvCxnSpPr/>
          <p:nvPr/>
        </p:nvCxnSpPr>
        <p:spPr>
          <a:xfrm>
            <a:off x="685800" y="3398520"/>
            <a:ext cx="78486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44235d4a74_0_89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144235d4a74_0_89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g144235d4a74_0_891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g144235d4a74_0_891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g144235d4a74_0_891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44235d4a74_0_897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g144235d4a74_0_897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g144235d4a74_0_897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g144235d4a74_0_897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144235d4a74_0_897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44235d4a74_0_837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g144235d4a74_0_837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144235d4a74_0_837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44235d4a74_0_84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g144235d4a74_0_84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g144235d4a74_0_841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g144235d4a74_0_841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g144235d4a74_0_841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44235d4a74_0_847"/>
          <p:cNvSpPr txBox="1"/>
          <p:nvPr>
            <p:ph type="title"/>
          </p:nvPr>
        </p:nvSpPr>
        <p:spPr>
          <a:xfrm>
            <a:off x="722313" y="2362200"/>
            <a:ext cx="7772400" cy="22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g144235d4a74_0_847"/>
          <p:cNvSpPr txBox="1"/>
          <p:nvPr>
            <p:ph idx="1" type="body"/>
          </p:nvPr>
        </p:nvSpPr>
        <p:spPr>
          <a:xfrm>
            <a:off x="722313" y="4626864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g144235d4a74_0_847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144235d4a74_0_847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g144235d4a74_0_847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7" name="Google Shape;37;g144235d4a74_0_847"/>
          <p:cNvCxnSpPr/>
          <p:nvPr/>
        </p:nvCxnSpPr>
        <p:spPr>
          <a:xfrm>
            <a:off x="731520" y="4599432"/>
            <a:ext cx="7848600" cy="15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44235d4a74_0_85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g144235d4a74_0_854"/>
          <p:cNvSpPr txBox="1"/>
          <p:nvPr>
            <p:ph idx="1" type="body"/>
          </p:nvPr>
        </p:nvSpPr>
        <p:spPr>
          <a:xfrm>
            <a:off x="457200" y="1673352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g144235d4a74_0_854"/>
          <p:cNvSpPr txBox="1"/>
          <p:nvPr>
            <p:ph idx="2" type="body"/>
          </p:nvPr>
        </p:nvSpPr>
        <p:spPr>
          <a:xfrm>
            <a:off x="4648200" y="1673352"/>
            <a:ext cx="4038600" cy="47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g144235d4a74_0_854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144235d4a74_0_854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144235d4a74_0_854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44235d4a74_0_86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144235d4a74_0_861"/>
          <p:cNvSpPr txBox="1"/>
          <p:nvPr>
            <p:ph idx="1" type="body"/>
          </p:nvPr>
        </p:nvSpPr>
        <p:spPr>
          <a:xfrm>
            <a:off x="457200" y="1676400"/>
            <a:ext cx="3931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g144235d4a74_0_861"/>
          <p:cNvSpPr txBox="1"/>
          <p:nvPr>
            <p:ph idx="2" type="body"/>
          </p:nvPr>
        </p:nvSpPr>
        <p:spPr>
          <a:xfrm>
            <a:off x="457200" y="2438400"/>
            <a:ext cx="3931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g144235d4a74_0_861"/>
          <p:cNvSpPr txBox="1"/>
          <p:nvPr>
            <p:ph idx="3" type="body"/>
          </p:nvPr>
        </p:nvSpPr>
        <p:spPr>
          <a:xfrm>
            <a:off x="4754880" y="1676400"/>
            <a:ext cx="3931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g144235d4a74_0_861"/>
          <p:cNvSpPr txBox="1"/>
          <p:nvPr>
            <p:ph idx="4" type="body"/>
          </p:nvPr>
        </p:nvSpPr>
        <p:spPr>
          <a:xfrm>
            <a:off x="4754880" y="2438400"/>
            <a:ext cx="39318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g144235d4a74_0_861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144235d4a74_0_861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144235d4a74_0_861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54" name="Google Shape;54;g144235d4a74_0_861"/>
          <p:cNvCxnSpPr/>
          <p:nvPr/>
        </p:nvCxnSpPr>
        <p:spPr>
          <a:xfrm rot="5400000">
            <a:off x="2217794" y="4045740"/>
            <a:ext cx="47091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4235d4a74_0_87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g144235d4a74_0_871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44235d4a74_0_871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44235d4a74_0_871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44235d4a74_0_876"/>
          <p:cNvSpPr txBox="1"/>
          <p:nvPr>
            <p:ph type="title"/>
          </p:nvPr>
        </p:nvSpPr>
        <p:spPr>
          <a:xfrm>
            <a:off x="457200" y="792080"/>
            <a:ext cx="21396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144235d4a74_0_876"/>
          <p:cNvSpPr txBox="1"/>
          <p:nvPr>
            <p:ph idx="1" type="body"/>
          </p:nvPr>
        </p:nvSpPr>
        <p:spPr>
          <a:xfrm>
            <a:off x="2971800" y="792080"/>
            <a:ext cx="5715000" cy="55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g144235d4a74_0_876"/>
          <p:cNvSpPr txBox="1"/>
          <p:nvPr>
            <p:ph idx="2" type="body"/>
          </p:nvPr>
        </p:nvSpPr>
        <p:spPr>
          <a:xfrm>
            <a:off x="457201" y="2130552"/>
            <a:ext cx="2139600" cy="42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g144235d4a74_0_876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144235d4a74_0_876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g144235d4a74_0_876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67" name="Google Shape;67;g144235d4a74_0_876"/>
          <p:cNvCxnSpPr/>
          <p:nvPr/>
        </p:nvCxnSpPr>
        <p:spPr>
          <a:xfrm rot="5400000">
            <a:off x="-13102" y="3580280"/>
            <a:ext cx="55779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4235d4a74_0_884"/>
          <p:cNvSpPr txBox="1"/>
          <p:nvPr>
            <p:ph type="title"/>
          </p:nvPr>
        </p:nvSpPr>
        <p:spPr>
          <a:xfrm>
            <a:off x="457200" y="792480"/>
            <a:ext cx="2142600" cy="126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144235d4a74_0_884"/>
          <p:cNvSpPr/>
          <p:nvPr>
            <p:ph idx="2" type="pic"/>
          </p:nvPr>
        </p:nvSpPr>
        <p:spPr>
          <a:xfrm>
            <a:off x="2858610" y="838201"/>
            <a:ext cx="5904300" cy="5500500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430"/>
              </a:srgbClr>
            </a:outerShdw>
          </a:effectLst>
        </p:spPr>
      </p:sp>
      <p:sp>
        <p:nvSpPr>
          <p:cNvPr id="71" name="Google Shape;71;g144235d4a74_0_884"/>
          <p:cNvSpPr txBox="1"/>
          <p:nvPr>
            <p:ph idx="1" type="body"/>
          </p:nvPr>
        </p:nvSpPr>
        <p:spPr>
          <a:xfrm>
            <a:off x="457200" y="2133600"/>
            <a:ext cx="2139600" cy="4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g144235d4a74_0_884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144235d4a74_0_884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144235d4a74_0_884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44235d4a74_0_82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g144235d4a74_0_8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44235d4a74_0_82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g144235d4a74_0_821"/>
          <p:cNvSpPr/>
          <p:nvPr/>
        </p:nvSpPr>
        <p:spPr>
          <a:xfrm>
            <a:off x="0" y="0"/>
            <a:ext cx="9144000" cy="365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g144235d4a74_0_821"/>
          <p:cNvSpPr txBox="1"/>
          <p:nvPr>
            <p:ph idx="10" type="dt"/>
          </p:nvPr>
        </p:nvSpPr>
        <p:spPr>
          <a:xfrm>
            <a:off x="457200" y="18288"/>
            <a:ext cx="28956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144235d4a74_0_821"/>
          <p:cNvSpPr txBox="1"/>
          <p:nvPr>
            <p:ph idx="11" type="ftr"/>
          </p:nvPr>
        </p:nvSpPr>
        <p:spPr>
          <a:xfrm>
            <a:off x="3429000" y="18288"/>
            <a:ext cx="4114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144235d4a74_0_821"/>
          <p:cNvSpPr txBox="1"/>
          <p:nvPr>
            <p:ph idx="12" type="sldNum"/>
          </p:nvPr>
        </p:nvSpPr>
        <p:spPr>
          <a:xfrm>
            <a:off x="7620000" y="18288"/>
            <a:ext cx="106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" name="Google Shape;13;g144235d4a74_0_8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884368" y="465611"/>
            <a:ext cx="1137240" cy="72008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1.png"/><Relationship Id="rId13" Type="http://schemas.openxmlformats.org/officeDocument/2006/relationships/image" Target="../media/image6.png"/><Relationship Id="rId1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8.png"/><Relationship Id="rId8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3741c4ced5_0_622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 DE CÓDIGO ABERTO</a:t>
            </a:r>
            <a:endParaRPr/>
          </a:p>
        </p:txBody>
      </p:sp>
      <p:sp>
        <p:nvSpPr>
          <p:cNvPr id="92" name="Google Shape;92;g13741c4ced5_0_622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t-BR"/>
              <a:t>Revis</a:t>
            </a:r>
            <a:r>
              <a:rPr lang="pt-BR"/>
              <a:t>ão/ Resolução de exercícios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44235d4a74_0_293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Prioridade</a:t>
            </a:r>
            <a:endParaRPr sz="4400"/>
          </a:p>
        </p:txBody>
      </p:sp>
      <p:sp>
        <p:nvSpPr>
          <p:cNvPr id="397" name="Google Shape;397;g144235d4a74_0_293"/>
          <p:cNvSpPr txBox="1"/>
          <p:nvPr/>
        </p:nvSpPr>
        <p:spPr>
          <a:xfrm>
            <a:off x="1235710" y="2051050"/>
            <a:ext cx="72408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94640" lvl="0" marL="332740" marR="711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A700"/>
              </a:buClr>
              <a:buSzPts val="2150"/>
              <a:buFont typeface="Arial"/>
              <a:buChar char="■"/>
            </a:pPr>
            <a:r>
              <a:rPr lang="pt-BR" sz="2750">
                <a:latin typeface="Trebuchet MS"/>
                <a:ea typeface="Trebuchet MS"/>
                <a:cs typeface="Trebuchet MS"/>
                <a:sym typeface="Trebuchet MS"/>
              </a:rPr>
              <a:t>Também é possível alterar a prioridade de execução dos processos;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4640" lvl="0" marL="332740" marR="803275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53A700"/>
              </a:buClr>
              <a:buSzPts val="2150"/>
              <a:buFont typeface="Arial"/>
              <a:buChar char="■"/>
            </a:pPr>
            <a:r>
              <a:rPr lang="pt-BR" sz="2750">
                <a:latin typeface="Trebuchet MS"/>
                <a:ea typeface="Trebuchet MS"/>
                <a:cs typeface="Trebuchet MS"/>
                <a:sym typeface="Trebuchet MS"/>
              </a:rPr>
              <a:t>Varia entre -20(maior prioridade) e 19(menor prioridade);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4640" lvl="0" marL="332740" marR="304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53A700"/>
              </a:buClr>
              <a:buSzPts val="2150"/>
              <a:buFont typeface="Arial"/>
              <a:buChar char="■"/>
            </a:pPr>
            <a:r>
              <a:rPr lang="pt-BR" sz="2750">
                <a:latin typeface="Trebuchet MS"/>
                <a:ea typeface="Trebuchet MS"/>
                <a:cs typeface="Trebuchet MS"/>
                <a:sym typeface="Trebuchet MS"/>
              </a:rPr>
              <a:t>Apenas o root pode atribuir prioridades negativas a processos;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4640" lvl="0" marL="332740" marR="7493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53A700"/>
              </a:buClr>
              <a:buSzPts val="2150"/>
              <a:buFont typeface="Arial"/>
              <a:buChar char="■"/>
            </a:pPr>
            <a:r>
              <a:rPr lang="pt-BR" sz="2750">
                <a:latin typeface="Trebuchet MS"/>
                <a:ea typeface="Trebuchet MS"/>
                <a:cs typeface="Trebuchet MS"/>
                <a:sym typeface="Trebuchet MS"/>
              </a:rPr>
              <a:t>Comandos utilizados são o nice e o renice;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44235d4a74_0_298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Atributos de um processo</a:t>
            </a:r>
            <a:endParaRPr sz="4400"/>
          </a:p>
        </p:txBody>
      </p:sp>
      <p:sp>
        <p:nvSpPr>
          <p:cNvPr id="403" name="Google Shape;403;g144235d4a74_0_298"/>
          <p:cNvSpPr txBox="1"/>
          <p:nvPr/>
        </p:nvSpPr>
        <p:spPr>
          <a:xfrm>
            <a:off x="1235710" y="2049780"/>
            <a:ext cx="7587000" cy="3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70510" lvl="0" marL="307975" marR="40132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rgbClr val="53A700"/>
              </a:buClr>
              <a:buSzPts val="2000"/>
              <a:buFont typeface="Arial"/>
              <a:buChar char="■"/>
            </a:pP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Um processo possui diversos atributos que controlam sua execução;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4789" lvl="1" marL="62484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Arial"/>
              <a:buChar char="■"/>
            </a:pPr>
            <a:r>
              <a:rPr lang="pt-BR" sz="2200">
                <a:latin typeface="Trebuchet MS"/>
                <a:ea typeface="Trebuchet MS"/>
                <a:cs typeface="Trebuchet MS"/>
                <a:sym typeface="Trebuchet MS"/>
              </a:rPr>
              <a:t>PID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4789" lvl="1" marL="624840" marR="828675" rtl="0" algn="l">
              <a:lnSpc>
                <a:spcPct val="99800"/>
              </a:lnSpc>
              <a:spcBef>
                <a:spcPts val="5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■"/>
            </a:pPr>
            <a:r>
              <a:rPr lang="pt-BR" sz="1900">
                <a:latin typeface="Trebuchet MS"/>
                <a:ea typeface="Trebuchet MS"/>
                <a:cs typeface="Trebuchet MS"/>
                <a:sym typeface="Trebuchet MS"/>
              </a:rPr>
              <a:t>Process IDentification(Identificação do processo), identifica um processo em execução, não pode ser repetido, é exclusivo.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4789" lvl="1" marL="62484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FF0000"/>
              </a:buClr>
              <a:buSzPts val="1750"/>
              <a:buFont typeface="Arial"/>
              <a:buChar char="■"/>
            </a:pPr>
            <a:r>
              <a:rPr lang="pt-BR" sz="2200">
                <a:latin typeface="Trebuchet MS"/>
                <a:ea typeface="Trebuchet MS"/>
                <a:cs typeface="Trebuchet MS"/>
                <a:sym typeface="Trebuchet MS"/>
              </a:rPr>
              <a:t>PPID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4789" lvl="1" marL="624840" marR="30480" rtl="0" algn="l">
              <a:lnSpc>
                <a:spcPct val="119473"/>
              </a:lnSpc>
              <a:spcBef>
                <a:spcPts val="8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■"/>
            </a:pPr>
            <a:r>
              <a:rPr lang="pt-BR" sz="1900">
                <a:latin typeface="Trebuchet MS"/>
                <a:ea typeface="Trebuchet MS"/>
                <a:cs typeface="Trebuchet MS"/>
                <a:sym typeface="Trebuchet MS"/>
              </a:rPr>
              <a:t>Parent Process IDentification(Identificação do processo- pai), identifica o processo-pai que gerou o processo-filho;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44235d4a74_0_303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Atributos de um processo</a:t>
            </a:r>
            <a:endParaRPr sz="4400"/>
          </a:p>
        </p:txBody>
      </p:sp>
      <p:sp>
        <p:nvSpPr>
          <p:cNvPr id="409" name="Google Shape;409;g144235d4a74_0_303"/>
          <p:cNvSpPr txBox="1"/>
          <p:nvPr>
            <p:ph idx="4294967295" type="body"/>
          </p:nvPr>
        </p:nvSpPr>
        <p:spPr>
          <a:xfrm>
            <a:off x="491490" y="2049780"/>
            <a:ext cx="8160900" cy="26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15252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/>
              <a:t>UID</a:t>
            </a:r>
            <a:endParaRPr sz="2800"/>
          </a:p>
          <a:p>
            <a:pPr indent="-285750" lvl="0" marL="1525270" marR="4381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/>
              <a:t>User IDentification(Identificação do Usuário), Identifica o usuário que criou o processo;</a:t>
            </a:r>
            <a:endParaRPr sz="2400"/>
          </a:p>
          <a:p>
            <a:pPr indent="-285750" lvl="0" marL="152527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/>
              <a:t>GID</a:t>
            </a:r>
            <a:endParaRPr sz="2800"/>
          </a:p>
          <a:p>
            <a:pPr indent="-285750" lvl="0" marL="1525270" marR="304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/>
              <a:t>Group IDentification(Identificação do Grupo), identifica o grupo ao qual pertence o processo;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44235d4a74_0_308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Atributos de um processo</a:t>
            </a:r>
            <a:endParaRPr sz="4400"/>
          </a:p>
        </p:txBody>
      </p:sp>
      <p:sp>
        <p:nvSpPr>
          <p:cNvPr id="415" name="Google Shape;415;g144235d4a74_0_308"/>
          <p:cNvSpPr txBox="1"/>
          <p:nvPr/>
        </p:nvSpPr>
        <p:spPr>
          <a:xfrm>
            <a:off x="1684020" y="2051050"/>
            <a:ext cx="7022400" cy="3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-279400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50"/>
              <a:buFont typeface="Arial"/>
              <a:buChar char="■"/>
            </a:pPr>
            <a:r>
              <a:rPr lang="pt-BR" sz="2750">
                <a:latin typeface="Trebuchet MS"/>
                <a:ea typeface="Trebuchet MS"/>
                <a:cs typeface="Trebuchet MS"/>
                <a:sym typeface="Trebuchet MS"/>
              </a:rPr>
              <a:t>EUID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399" lvl="0" marL="317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50"/>
              <a:buFont typeface="Arial"/>
              <a:buChar char="■"/>
            </a:pPr>
            <a:r>
              <a:rPr lang="pt-BR" sz="2350">
                <a:latin typeface="Trebuchet MS"/>
                <a:ea typeface="Trebuchet MS"/>
                <a:cs typeface="Trebuchet MS"/>
                <a:sym typeface="Trebuchet MS"/>
              </a:rPr>
              <a:t>Effective User IDentification(Identificação do</a:t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17500" marR="54610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None/>
            </a:pPr>
            <a:r>
              <a:rPr lang="pt-BR" sz="2350">
                <a:latin typeface="Trebuchet MS"/>
                <a:ea typeface="Trebuchet MS"/>
                <a:cs typeface="Trebuchet MS"/>
                <a:sym typeface="Trebuchet MS"/>
              </a:rPr>
              <a:t>Usuário Efetivo), quando um programa é executado com seu setuid ligado (chmod</a:t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17500" marR="2076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50">
                <a:latin typeface="Trebuchet MS"/>
                <a:ea typeface="Trebuchet MS"/>
                <a:cs typeface="Trebuchet MS"/>
                <a:sym typeface="Trebuchet MS"/>
              </a:rPr>
              <a:t>+s), o EUID passa a ser do dono do arquivo executável, em vez do UID do usuário que está executando o programa;</a:t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400" lvl="0" marL="317500" rtl="0" algn="l">
              <a:lnSpc>
                <a:spcPct val="100000"/>
              </a:lnSpc>
              <a:spcBef>
                <a:spcPts val="1110"/>
              </a:spcBef>
              <a:spcAft>
                <a:spcPts val="0"/>
              </a:spcAft>
              <a:buClr>
                <a:srgbClr val="FF0000"/>
              </a:buClr>
              <a:buSzPts val="2150"/>
              <a:buFont typeface="Arial"/>
              <a:buChar char="■"/>
            </a:pPr>
            <a:r>
              <a:rPr lang="pt-BR" sz="2750">
                <a:latin typeface="Trebuchet MS"/>
                <a:ea typeface="Trebuchet MS"/>
                <a:cs typeface="Trebuchet MS"/>
                <a:sym typeface="Trebuchet MS"/>
              </a:rPr>
              <a:t>EGID</a:t>
            </a:r>
            <a:endParaRPr sz="27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9399" lvl="0" marL="317500" marR="2673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50"/>
              <a:buFont typeface="Arial"/>
              <a:buChar char="■"/>
            </a:pPr>
            <a:r>
              <a:rPr lang="pt-BR" sz="2350">
                <a:latin typeface="Trebuchet MS"/>
                <a:ea typeface="Trebuchet MS"/>
                <a:cs typeface="Trebuchet MS"/>
                <a:sym typeface="Trebuchet MS"/>
              </a:rPr>
              <a:t>Effective Group IDentification(Identificação do Grupo Efetivo);</a:t>
            </a:r>
            <a:endParaRPr sz="23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44235d4a74_0_313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Sequência de Execução de um Processo</a:t>
            </a:r>
            <a:endParaRPr sz="4400"/>
          </a:p>
        </p:txBody>
      </p:sp>
      <p:sp>
        <p:nvSpPr>
          <p:cNvPr id="421" name="Google Shape;421;g144235d4a74_0_313"/>
          <p:cNvSpPr txBox="1"/>
          <p:nvPr>
            <p:ph idx="4294967295" type="body"/>
          </p:nvPr>
        </p:nvSpPr>
        <p:spPr>
          <a:xfrm>
            <a:off x="491490" y="2049780"/>
            <a:ext cx="81609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28930" lvl="0" marL="1111250" marR="406400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53A700"/>
              </a:buClr>
              <a:buSzPts val="2400"/>
              <a:buFont typeface="Arial"/>
              <a:buChar char="■"/>
            </a:pPr>
            <a:r>
              <a:rPr lang="pt-BR" sz="3050"/>
              <a:t>Quando um processo está sendo executado, ele passa por diversos estados, são eles;</a:t>
            </a:r>
            <a:endParaRPr sz="3050"/>
          </a:p>
          <a:p>
            <a:pPr indent="-274320" lvl="1" marL="1496060" rtl="0" algn="l">
              <a:lnSpc>
                <a:spcPct val="100000"/>
              </a:lnSpc>
              <a:spcBef>
                <a:spcPts val="53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■"/>
            </a:pPr>
            <a:r>
              <a:rPr lang="pt-BR" sz="2700">
                <a:latin typeface="Trebuchet MS"/>
                <a:ea typeface="Trebuchet MS"/>
                <a:cs typeface="Trebuchet MS"/>
                <a:sym typeface="Trebuchet MS"/>
              </a:rPr>
              <a:t>Ready(pronto)</a:t>
            </a:r>
            <a:endParaRPr sz="27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74320" lvl="1" marL="1496060" marR="304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■"/>
            </a:pPr>
            <a:r>
              <a:rPr lang="pt-BR" sz="2300">
                <a:latin typeface="Trebuchet MS"/>
                <a:ea typeface="Trebuchet MS"/>
                <a:cs typeface="Trebuchet MS"/>
                <a:sym typeface="Trebuchet MS"/>
              </a:rPr>
              <a:t>Logo que é iniciado é colocado no estado ready, ou seja, está pronto para entrar em execução mas irá aguardar o scheduler(escalaonador de tarefas) do kernel decidir quando ele irá entrar em execução;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44235d4a74_0_318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Sequência de Execução de um Processo</a:t>
            </a:r>
            <a:endParaRPr sz="4400"/>
          </a:p>
        </p:txBody>
      </p:sp>
      <p:sp>
        <p:nvSpPr>
          <p:cNvPr id="427" name="Google Shape;427;g144235d4a74_0_318"/>
          <p:cNvSpPr txBox="1"/>
          <p:nvPr/>
        </p:nvSpPr>
        <p:spPr>
          <a:xfrm>
            <a:off x="1692910" y="2051050"/>
            <a:ext cx="69552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323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Running(execução)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301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O kernel decide que o processo irá entrar em execução, tal decisão é tomada de acordo com a prioridade e a fila de execução;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3048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Quando seu time slice(fatia de tempo) esgotar, ele volta para o estado de ready e aguarda um novo escalonamento;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44235d4a74_0_323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Sequência de Execução de um Processo</a:t>
            </a:r>
            <a:endParaRPr sz="4400"/>
          </a:p>
        </p:txBody>
      </p:sp>
      <p:sp>
        <p:nvSpPr>
          <p:cNvPr id="433" name="Google Shape;433;g144235d4a74_0_323"/>
          <p:cNvSpPr txBox="1"/>
          <p:nvPr/>
        </p:nvSpPr>
        <p:spPr>
          <a:xfrm>
            <a:off x="1692910" y="2051050"/>
            <a:ext cx="71538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323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Waiting(espera)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Caso o processo necessite de uma operação de entrada/saída ele pode ser colocado em waiting até que essa operação seja completada, isso ocorre quando periférico em questão estiver ocupado e não pode responder de imediato;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44235d4a74_0_328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Sequência de Execução de um Processo</a:t>
            </a:r>
            <a:endParaRPr sz="4400"/>
          </a:p>
        </p:txBody>
      </p:sp>
      <p:sp>
        <p:nvSpPr>
          <p:cNvPr id="439" name="Google Shape;439;g144235d4a74_0_328"/>
          <p:cNvSpPr txBox="1"/>
          <p:nvPr/>
        </p:nvSpPr>
        <p:spPr>
          <a:xfrm>
            <a:off x="1692910" y="2051050"/>
            <a:ext cx="6805200" cy="19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323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Dead(Morto - Finalizado) e Zombie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No final da execução, o processo pode ser 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48" lvl="1" marL="9144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○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morto(comando kill) ou; 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48" lvl="1" marL="9144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○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zombie (caso seu parent – processo pai – tenha sido morto);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44235d4a74_0_333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Sequência de Execução de um Processo</a:t>
            </a:r>
            <a:endParaRPr sz="4400"/>
          </a:p>
        </p:txBody>
      </p:sp>
      <p:grpSp>
        <p:nvGrpSpPr>
          <p:cNvPr id="445" name="Google Shape;445;g144235d4a74_0_333"/>
          <p:cNvGrpSpPr/>
          <p:nvPr/>
        </p:nvGrpSpPr>
        <p:grpSpPr>
          <a:xfrm>
            <a:off x="2183066" y="2407869"/>
            <a:ext cx="1464945" cy="1321435"/>
            <a:chOff x="2183066" y="2407869"/>
            <a:chExt cx="1464945" cy="1321435"/>
          </a:xfrm>
        </p:grpSpPr>
        <p:sp>
          <p:nvSpPr>
            <p:cNvPr id="446" name="Google Shape;446;g144235d4a74_0_333"/>
            <p:cNvSpPr/>
            <p:nvPr/>
          </p:nvSpPr>
          <p:spPr>
            <a:xfrm>
              <a:off x="2194559" y="2420620"/>
              <a:ext cx="1440179" cy="1295400"/>
            </a:xfrm>
            <a:custGeom>
              <a:rect b="b" l="l" r="r" t="t"/>
              <a:pathLst>
                <a:path extrusionOk="0" h="1295400" w="1440179">
                  <a:moveTo>
                    <a:pt x="1269" y="647700"/>
                  </a:moveTo>
                  <a:lnTo>
                    <a:pt x="1269" y="614679"/>
                  </a:lnTo>
                  <a:lnTo>
                    <a:pt x="5079" y="580389"/>
                  </a:lnTo>
                  <a:lnTo>
                    <a:pt x="16509" y="513079"/>
                  </a:lnTo>
                  <a:lnTo>
                    <a:pt x="35559" y="448309"/>
                  </a:lnTo>
                  <a:lnTo>
                    <a:pt x="63500" y="384809"/>
                  </a:lnTo>
                  <a:lnTo>
                    <a:pt x="78739" y="354329"/>
                  </a:lnTo>
                  <a:lnTo>
                    <a:pt x="116839" y="294639"/>
                  </a:lnTo>
                  <a:lnTo>
                    <a:pt x="161289" y="240029"/>
                  </a:lnTo>
                  <a:lnTo>
                    <a:pt x="210819" y="190500"/>
                  </a:lnTo>
                  <a:lnTo>
                    <a:pt x="267969" y="144779"/>
                  </a:lnTo>
                  <a:lnTo>
                    <a:pt x="328929" y="105409"/>
                  </a:lnTo>
                  <a:lnTo>
                    <a:pt x="360679" y="86359"/>
                  </a:lnTo>
                  <a:lnTo>
                    <a:pt x="427989" y="55879"/>
                  </a:lnTo>
                  <a:lnTo>
                    <a:pt x="497839" y="31750"/>
                  </a:lnTo>
                  <a:lnTo>
                    <a:pt x="534669" y="22859"/>
                  </a:lnTo>
                  <a:lnTo>
                    <a:pt x="570229" y="13969"/>
                  </a:lnTo>
                  <a:lnTo>
                    <a:pt x="607059" y="7619"/>
                  </a:lnTo>
                  <a:lnTo>
                    <a:pt x="645159" y="3809"/>
                  </a:lnTo>
                  <a:lnTo>
                    <a:pt x="681989" y="1269"/>
                  </a:lnTo>
                  <a:lnTo>
                    <a:pt x="720089" y="0"/>
                  </a:lnTo>
                  <a:lnTo>
                    <a:pt x="758189" y="1269"/>
                  </a:lnTo>
                  <a:lnTo>
                    <a:pt x="833119" y="7619"/>
                  </a:lnTo>
                  <a:lnTo>
                    <a:pt x="906779" y="21589"/>
                  </a:lnTo>
                  <a:lnTo>
                    <a:pt x="977900" y="43179"/>
                  </a:lnTo>
                  <a:lnTo>
                    <a:pt x="1046479" y="71119"/>
                  </a:lnTo>
                  <a:lnTo>
                    <a:pt x="1079500" y="86359"/>
                  </a:lnTo>
                  <a:lnTo>
                    <a:pt x="1143000" y="124459"/>
                  </a:lnTo>
                  <a:lnTo>
                    <a:pt x="1201419" y="166369"/>
                  </a:lnTo>
                  <a:lnTo>
                    <a:pt x="1254760" y="214629"/>
                  </a:lnTo>
                  <a:lnTo>
                    <a:pt x="1303019" y="266700"/>
                  </a:lnTo>
                  <a:lnTo>
                    <a:pt x="1343660" y="323850"/>
                  </a:lnTo>
                  <a:lnTo>
                    <a:pt x="1377950" y="383539"/>
                  </a:lnTo>
                  <a:lnTo>
                    <a:pt x="1404619" y="447039"/>
                  </a:lnTo>
                  <a:lnTo>
                    <a:pt x="1423669" y="513079"/>
                  </a:lnTo>
                  <a:lnTo>
                    <a:pt x="1431289" y="546100"/>
                  </a:lnTo>
                  <a:lnTo>
                    <a:pt x="1436369" y="580389"/>
                  </a:lnTo>
                  <a:lnTo>
                    <a:pt x="1438910" y="613409"/>
                  </a:lnTo>
                  <a:lnTo>
                    <a:pt x="1440179" y="647700"/>
                  </a:lnTo>
                  <a:lnTo>
                    <a:pt x="1438910" y="681989"/>
                  </a:lnTo>
                  <a:lnTo>
                    <a:pt x="1436369" y="715009"/>
                  </a:lnTo>
                  <a:lnTo>
                    <a:pt x="1431289" y="749300"/>
                  </a:lnTo>
                  <a:lnTo>
                    <a:pt x="1423669" y="782319"/>
                  </a:lnTo>
                  <a:lnTo>
                    <a:pt x="1416050" y="815339"/>
                  </a:lnTo>
                  <a:lnTo>
                    <a:pt x="1391919" y="880109"/>
                  </a:lnTo>
                  <a:lnTo>
                    <a:pt x="1361439" y="942339"/>
                  </a:lnTo>
                  <a:lnTo>
                    <a:pt x="1323339" y="1000759"/>
                  </a:lnTo>
                  <a:lnTo>
                    <a:pt x="1278889" y="1055369"/>
                  </a:lnTo>
                  <a:lnTo>
                    <a:pt x="1229360" y="1106169"/>
                  </a:lnTo>
                  <a:lnTo>
                    <a:pt x="1201419" y="1129029"/>
                  </a:lnTo>
                  <a:lnTo>
                    <a:pt x="1173479" y="1151889"/>
                  </a:lnTo>
                  <a:lnTo>
                    <a:pt x="1112519" y="1191259"/>
                  </a:lnTo>
                  <a:lnTo>
                    <a:pt x="1046479" y="1225549"/>
                  </a:lnTo>
                  <a:lnTo>
                    <a:pt x="977900" y="1252219"/>
                  </a:lnTo>
                  <a:lnTo>
                    <a:pt x="906779" y="1273809"/>
                  </a:lnTo>
                  <a:lnTo>
                    <a:pt x="833119" y="1287779"/>
                  </a:lnTo>
                  <a:lnTo>
                    <a:pt x="795019" y="1291589"/>
                  </a:lnTo>
                  <a:lnTo>
                    <a:pt x="758189" y="1295399"/>
                  </a:lnTo>
                  <a:lnTo>
                    <a:pt x="720089" y="1295399"/>
                  </a:lnTo>
                  <a:lnTo>
                    <a:pt x="681989" y="1295399"/>
                  </a:lnTo>
                  <a:lnTo>
                    <a:pt x="645159" y="1291589"/>
                  </a:lnTo>
                  <a:lnTo>
                    <a:pt x="607059" y="1287779"/>
                  </a:lnTo>
                  <a:lnTo>
                    <a:pt x="533400" y="1273809"/>
                  </a:lnTo>
                  <a:lnTo>
                    <a:pt x="462279" y="1252219"/>
                  </a:lnTo>
                  <a:lnTo>
                    <a:pt x="393700" y="1225549"/>
                  </a:lnTo>
                  <a:lnTo>
                    <a:pt x="327659" y="1191259"/>
                  </a:lnTo>
                  <a:lnTo>
                    <a:pt x="266700" y="1151889"/>
                  </a:lnTo>
                  <a:lnTo>
                    <a:pt x="210819" y="1106169"/>
                  </a:lnTo>
                  <a:lnTo>
                    <a:pt x="185419" y="1080769"/>
                  </a:lnTo>
                  <a:lnTo>
                    <a:pt x="160019" y="1055369"/>
                  </a:lnTo>
                  <a:lnTo>
                    <a:pt x="116839" y="1000759"/>
                  </a:lnTo>
                  <a:lnTo>
                    <a:pt x="78739" y="942339"/>
                  </a:lnTo>
                  <a:lnTo>
                    <a:pt x="48259" y="880109"/>
                  </a:lnTo>
                  <a:lnTo>
                    <a:pt x="24129" y="815339"/>
                  </a:lnTo>
                  <a:lnTo>
                    <a:pt x="8889" y="749300"/>
                  </a:lnTo>
                  <a:lnTo>
                    <a:pt x="1269" y="681989"/>
                  </a:lnTo>
                  <a:lnTo>
                    <a:pt x="0" y="647700"/>
                  </a:lnTo>
                  <a:lnTo>
                    <a:pt x="1269" y="647700"/>
                  </a:lnTo>
                  <a:close/>
                </a:path>
              </a:pathLst>
            </a:custGeom>
            <a:noFill/>
            <a:ln cap="flat" cmpd="sng" w="25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g144235d4a74_0_333"/>
            <p:cNvSpPr/>
            <p:nvPr/>
          </p:nvSpPr>
          <p:spPr>
            <a:xfrm>
              <a:off x="2183066" y="2407869"/>
              <a:ext cx="1464945" cy="1321435"/>
            </a:xfrm>
            <a:custGeom>
              <a:rect b="b" l="l" r="r" t="t"/>
              <a:pathLst>
                <a:path extrusionOk="0" h="1321435" w="1464945">
                  <a:moveTo>
                    <a:pt x="25514" y="12750"/>
                  </a:moveTo>
                  <a:lnTo>
                    <a:pt x="21780" y="3733"/>
                  </a:lnTo>
                  <a:lnTo>
                    <a:pt x="12763" y="0"/>
                  </a:lnTo>
                  <a:lnTo>
                    <a:pt x="3733" y="3733"/>
                  </a:lnTo>
                  <a:lnTo>
                    <a:pt x="0" y="12750"/>
                  </a:lnTo>
                  <a:lnTo>
                    <a:pt x="3733" y="21780"/>
                  </a:lnTo>
                  <a:lnTo>
                    <a:pt x="12763" y="25514"/>
                  </a:lnTo>
                  <a:lnTo>
                    <a:pt x="21780" y="21780"/>
                  </a:lnTo>
                  <a:lnTo>
                    <a:pt x="25514" y="12750"/>
                  </a:lnTo>
                  <a:close/>
                </a:path>
                <a:path extrusionOk="0" h="1321435" w="1464945">
                  <a:moveTo>
                    <a:pt x="1464424" y="1308150"/>
                  </a:moveTo>
                  <a:lnTo>
                    <a:pt x="1460690" y="1299133"/>
                  </a:lnTo>
                  <a:lnTo>
                    <a:pt x="1451673" y="1295400"/>
                  </a:lnTo>
                  <a:lnTo>
                    <a:pt x="1442643" y="1299133"/>
                  </a:lnTo>
                  <a:lnTo>
                    <a:pt x="1438910" y="1308150"/>
                  </a:lnTo>
                  <a:lnTo>
                    <a:pt x="1442643" y="1317180"/>
                  </a:lnTo>
                  <a:lnTo>
                    <a:pt x="1451673" y="1320914"/>
                  </a:lnTo>
                  <a:lnTo>
                    <a:pt x="1460690" y="1317180"/>
                  </a:lnTo>
                  <a:lnTo>
                    <a:pt x="1464424" y="1308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g144235d4a74_0_333"/>
          <p:cNvSpPr txBox="1"/>
          <p:nvPr/>
        </p:nvSpPr>
        <p:spPr>
          <a:xfrm>
            <a:off x="2547620" y="2918459"/>
            <a:ext cx="734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Ready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49" name="Google Shape;449;g144235d4a74_0_333"/>
          <p:cNvGrpSpPr/>
          <p:nvPr/>
        </p:nvGrpSpPr>
        <p:grpSpPr>
          <a:xfrm>
            <a:off x="5638736" y="2407869"/>
            <a:ext cx="1466215" cy="1321435"/>
            <a:chOff x="5638736" y="2407869"/>
            <a:chExt cx="1466215" cy="1321435"/>
          </a:xfrm>
        </p:grpSpPr>
        <p:sp>
          <p:nvSpPr>
            <p:cNvPr id="450" name="Google Shape;450;g144235d4a74_0_333"/>
            <p:cNvSpPr/>
            <p:nvPr/>
          </p:nvSpPr>
          <p:spPr>
            <a:xfrm>
              <a:off x="5651500" y="2420620"/>
              <a:ext cx="1438909" cy="1295400"/>
            </a:xfrm>
            <a:custGeom>
              <a:rect b="b" l="l" r="r" t="t"/>
              <a:pathLst>
                <a:path extrusionOk="0" h="1295400" w="1438909">
                  <a:moveTo>
                    <a:pt x="0" y="647700"/>
                  </a:moveTo>
                  <a:lnTo>
                    <a:pt x="1270" y="614679"/>
                  </a:lnTo>
                  <a:lnTo>
                    <a:pt x="3810" y="580389"/>
                  </a:lnTo>
                  <a:lnTo>
                    <a:pt x="16510" y="513079"/>
                  </a:lnTo>
                  <a:lnTo>
                    <a:pt x="35560" y="448309"/>
                  </a:lnTo>
                  <a:lnTo>
                    <a:pt x="62229" y="384809"/>
                  </a:lnTo>
                  <a:lnTo>
                    <a:pt x="96520" y="323850"/>
                  </a:lnTo>
                  <a:lnTo>
                    <a:pt x="137160" y="266700"/>
                  </a:lnTo>
                  <a:lnTo>
                    <a:pt x="185420" y="214629"/>
                  </a:lnTo>
                  <a:lnTo>
                    <a:pt x="237489" y="166369"/>
                  </a:lnTo>
                  <a:lnTo>
                    <a:pt x="297179" y="124459"/>
                  </a:lnTo>
                  <a:lnTo>
                    <a:pt x="359410" y="86359"/>
                  </a:lnTo>
                  <a:lnTo>
                    <a:pt x="426720" y="55879"/>
                  </a:lnTo>
                  <a:lnTo>
                    <a:pt x="497839" y="31750"/>
                  </a:lnTo>
                  <a:lnTo>
                    <a:pt x="570229" y="13969"/>
                  </a:lnTo>
                  <a:lnTo>
                    <a:pt x="645160" y="3809"/>
                  </a:lnTo>
                  <a:lnTo>
                    <a:pt x="720089" y="0"/>
                  </a:lnTo>
                  <a:lnTo>
                    <a:pt x="758189" y="1269"/>
                  </a:lnTo>
                  <a:lnTo>
                    <a:pt x="831850" y="7619"/>
                  </a:lnTo>
                  <a:lnTo>
                    <a:pt x="905509" y="21589"/>
                  </a:lnTo>
                  <a:lnTo>
                    <a:pt x="942340" y="31750"/>
                  </a:lnTo>
                  <a:lnTo>
                    <a:pt x="1012190" y="55879"/>
                  </a:lnTo>
                  <a:lnTo>
                    <a:pt x="1079500" y="86359"/>
                  </a:lnTo>
                  <a:lnTo>
                    <a:pt x="1143000" y="124459"/>
                  </a:lnTo>
                  <a:lnTo>
                    <a:pt x="1201420" y="166369"/>
                  </a:lnTo>
                  <a:lnTo>
                    <a:pt x="1254759" y="214629"/>
                  </a:lnTo>
                  <a:lnTo>
                    <a:pt x="1301750" y="266700"/>
                  </a:lnTo>
                  <a:lnTo>
                    <a:pt x="1342390" y="323850"/>
                  </a:lnTo>
                  <a:lnTo>
                    <a:pt x="1361440" y="353059"/>
                  </a:lnTo>
                  <a:lnTo>
                    <a:pt x="1391920" y="415289"/>
                  </a:lnTo>
                  <a:lnTo>
                    <a:pt x="1414779" y="480059"/>
                  </a:lnTo>
                  <a:lnTo>
                    <a:pt x="1430020" y="546100"/>
                  </a:lnTo>
                  <a:lnTo>
                    <a:pt x="1438909" y="613409"/>
                  </a:lnTo>
                  <a:lnTo>
                    <a:pt x="1438909" y="647700"/>
                  </a:lnTo>
                  <a:lnTo>
                    <a:pt x="1438909" y="681989"/>
                  </a:lnTo>
                  <a:lnTo>
                    <a:pt x="1435100" y="715009"/>
                  </a:lnTo>
                  <a:lnTo>
                    <a:pt x="1423670" y="782319"/>
                  </a:lnTo>
                  <a:lnTo>
                    <a:pt x="1404620" y="848359"/>
                  </a:lnTo>
                  <a:lnTo>
                    <a:pt x="1376679" y="910589"/>
                  </a:lnTo>
                  <a:lnTo>
                    <a:pt x="1361440" y="942339"/>
                  </a:lnTo>
                  <a:lnTo>
                    <a:pt x="1323340" y="1000759"/>
                  </a:lnTo>
                  <a:lnTo>
                    <a:pt x="1278890" y="1055369"/>
                  </a:lnTo>
                  <a:lnTo>
                    <a:pt x="1228090" y="1106169"/>
                  </a:lnTo>
                  <a:lnTo>
                    <a:pt x="1172209" y="1151889"/>
                  </a:lnTo>
                  <a:lnTo>
                    <a:pt x="1111250" y="1191259"/>
                  </a:lnTo>
                  <a:lnTo>
                    <a:pt x="1046479" y="1225549"/>
                  </a:lnTo>
                  <a:lnTo>
                    <a:pt x="977900" y="1252219"/>
                  </a:lnTo>
                  <a:lnTo>
                    <a:pt x="905509" y="1273809"/>
                  </a:lnTo>
                  <a:lnTo>
                    <a:pt x="831850" y="1287779"/>
                  </a:lnTo>
                  <a:lnTo>
                    <a:pt x="756920" y="1295399"/>
                  </a:lnTo>
                  <a:lnTo>
                    <a:pt x="718820" y="1295399"/>
                  </a:lnTo>
                  <a:lnTo>
                    <a:pt x="681989" y="1295399"/>
                  </a:lnTo>
                  <a:lnTo>
                    <a:pt x="643889" y="1291589"/>
                  </a:lnTo>
                  <a:lnTo>
                    <a:pt x="570229" y="1281429"/>
                  </a:lnTo>
                  <a:lnTo>
                    <a:pt x="496570" y="1263649"/>
                  </a:lnTo>
                  <a:lnTo>
                    <a:pt x="426720" y="1239519"/>
                  </a:lnTo>
                  <a:lnTo>
                    <a:pt x="359410" y="1209039"/>
                  </a:lnTo>
                  <a:lnTo>
                    <a:pt x="295910" y="1172209"/>
                  </a:lnTo>
                  <a:lnTo>
                    <a:pt x="237489" y="1129029"/>
                  </a:lnTo>
                  <a:lnTo>
                    <a:pt x="184150" y="1080769"/>
                  </a:lnTo>
                  <a:lnTo>
                    <a:pt x="137160" y="1028700"/>
                  </a:lnTo>
                  <a:lnTo>
                    <a:pt x="96520" y="971550"/>
                  </a:lnTo>
                  <a:lnTo>
                    <a:pt x="62229" y="910589"/>
                  </a:lnTo>
                  <a:lnTo>
                    <a:pt x="46989" y="880109"/>
                  </a:lnTo>
                  <a:lnTo>
                    <a:pt x="24129" y="815339"/>
                  </a:lnTo>
                  <a:lnTo>
                    <a:pt x="8889" y="749300"/>
                  </a:lnTo>
                  <a:lnTo>
                    <a:pt x="0" y="681989"/>
                  </a:lnTo>
                  <a:lnTo>
                    <a:pt x="0" y="647700"/>
                  </a:lnTo>
                  <a:close/>
                </a:path>
              </a:pathLst>
            </a:custGeom>
            <a:noFill/>
            <a:ln cap="flat" cmpd="sng" w="25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g144235d4a74_0_333"/>
            <p:cNvSpPr/>
            <p:nvPr/>
          </p:nvSpPr>
          <p:spPr>
            <a:xfrm>
              <a:off x="5638736" y="2407869"/>
              <a:ext cx="1466215" cy="1321435"/>
            </a:xfrm>
            <a:custGeom>
              <a:rect b="b" l="l" r="r" t="t"/>
              <a:pathLst>
                <a:path extrusionOk="0" h="1321435" w="1466215">
                  <a:moveTo>
                    <a:pt x="25514" y="12750"/>
                  </a:moveTo>
                  <a:lnTo>
                    <a:pt x="21780" y="3733"/>
                  </a:lnTo>
                  <a:lnTo>
                    <a:pt x="12763" y="0"/>
                  </a:lnTo>
                  <a:lnTo>
                    <a:pt x="3733" y="3733"/>
                  </a:lnTo>
                  <a:lnTo>
                    <a:pt x="0" y="12750"/>
                  </a:lnTo>
                  <a:lnTo>
                    <a:pt x="3733" y="21780"/>
                  </a:lnTo>
                  <a:lnTo>
                    <a:pt x="12763" y="25514"/>
                  </a:lnTo>
                  <a:lnTo>
                    <a:pt x="21780" y="21780"/>
                  </a:lnTo>
                  <a:lnTo>
                    <a:pt x="25514" y="12750"/>
                  </a:lnTo>
                  <a:close/>
                </a:path>
                <a:path extrusionOk="0" h="1321435" w="1466215">
                  <a:moveTo>
                    <a:pt x="1465694" y="1308150"/>
                  </a:moveTo>
                  <a:lnTo>
                    <a:pt x="1461960" y="1299133"/>
                  </a:lnTo>
                  <a:lnTo>
                    <a:pt x="1452943" y="1295400"/>
                  </a:lnTo>
                  <a:lnTo>
                    <a:pt x="1443913" y="1299133"/>
                  </a:lnTo>
                  <a:lnTo>
                    <a:pt x="1440180" y="1308150"/>
                  </a:lnTo>
                  <a:lnTo>
                    <a:pt x="1443913" y="1317180"/>
                  </a:lnTo>
                  <a:lnTo>
                    <a:pt x="1452943" y="1320914"/>
                  </a:lnTo>
                  <a:lnTo>
                    <a:pt x="1461960" y="1317180"/>
                  </a:lnTo>
                  <a:lnTo>
                    <a:pt x="1465694" y="13081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2" name="Google Shape;452;g144235d4a74_0_333"/>
          <p:cNvSpPr txBox="1"/>
          <p:nvPr/>
        </p:nvSpPr>
        <p:spPr>
          <a:xfrm>
            <a:off x="5963920" y="2918459"/>
            <a:ext cx="815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Runing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53" name="Google Shape;453;g144235d4a74_0_333"/>
          <p:cNvGrpSpPr/>
          <p:nvPr/>
        </p:nvGrpSpPr>
        <p:grpSpPr>
          <a:xfrm>
            <a:off x="2183066" y="4927549"/>
            <a:ext cx="1464945" cy="1322704"/>
            <a:chOff x="2183066" y="4927549"/>
            <a:chExt cx="1464945" cy="1322704"/>
          </a:xfrm>
        </p:grpSpPr>
        <p:sp>
          <p:nvSpPr>
            <p:cNvPr id="454" name="Google Shape;454;g144235d4a74_0_333"/>
            <p:cNvSpPr/>
            <p:nvPr/>
          </p:nvSpPr>
          <p:spPr>
            <a:xfrm>
              <a:off x="2194559" y="4940300"/>
              <a:ext cx="1440179" cy="1295400"/>
            </a:xfrm>
            <a:custGeom>
              <a:rect b="b" l="l" r="r" t="t"/>
              <a:pathLst>
                <a:path extrusionOk="0" h="1295400" w="1440179">
                  <a:moveTo>
                    <a:pt x="1269" y="648969"/>
                  </a:moveTo>
                  <a:lnTo>
                    <a:pt x="1269" y="614680"/>
                  </a:lnTo>
                  <a:lnTo>
                    <a:pt x="5079" y="580390"/>
                  </a:lnTo>
                  <a:lnTo>
                    <a:pt x="16509" y="513080"/>
                  </a:lnTo>
                  <a:lnTo>
                    <a:pt x="35559" y="448309"/>
                  </a:lnTo>
                  <a:lnTo>
                    <a:pt x="63500" y="384809"/>
                  </a:lnTo>
                  <a:lnTo>
                    <a:pt x="97789" y="323850"/>
                  </a:lnTo>
                  <a:lnTo>
                    <a:pt x="138429" y="267969"/>
                  </a:lnTo>
                  <a:lnTo>
                    <a:pt x="185419" y="214630"/>
                  </a:lnTo>
                  <a:lnTo>
                    <a:pt x="238759" y="167639"/>
                  </a:lnTo>
                  <a:lnTo>
                    <a:pt x="297179" y="124460"/>
                  </a:lnTo>
                  <a:lnTo>
                    <a:pt x="360679" y="87630"/>
                  </a:lnTo>
                  <a:lnTo>
                    <a:pt x="427989" y="55880"/>
                  </a:lnTo>
                  <a:lnTo>
                    <a:pt x="497839" y="31750"/>
                  </a:lnTo>
                  <a:lnTo>
                    <a:pt x="534669" y="22860"/>
                  </a:lnTo>
                  <a:lnTo>
                    <a:pt x="570229" y="13969"/>
                  </a:lnTo>
                  <a:lnTo>
                    <a:pt x="607059" y="8889"/>
                  </a:lnTo>
                  <a:lnTo>
                    <a:pt x="645159" y="3810"/>
                  </a:lnTo>
                  <a:lnTo>
                    <a:pt x="681989" y="1269"/>
                  </a:lnTo>
                  <a:lnTo>
                    <a:pt x="720089" y="0"/>
                  </a:lnTo>
                  <a:lnTo>
                    <a:pt x="758189" y="1269"/>
                  </a:lnTo>
                  <a:lnTo>
                    <a:pt x="833119" y="8889"/>
                  </a:lnTo>
                  <a:lnTo>
                    <a:pt x="906779" y="22860"/>
                  </a:lnTo>
                  <a:lnTo>
                    <a:pt x="977900" y="43180"/>
                  </a:lnTo>
                  <a:lnTo>
                    <a:pt x="1046479" y="71119"/>
                  </a:lnTo>
                  <a:lnTo>
                    <a:pt x="1079500" y="87630"/>
                  </a:lnTo>
                  <a:lnTo>
                    <a:pt x="1112519" y="104139"/>
                  </a:lnTo>
                  <a:lnTo>
                    <a:pt x="1173479" y="144780"/>
                  </a:lnTo>
                  <a:lnTo>
                    <a:pt x="1229360" y="190500"/>
                  </a:lnTo>
                  <a:lnTo>
                    <a:pt x="1278889" y="240030"/>
                  </a:lnTo>
                  <a:lnTo>
                    <a:pt x="1323339" y="294640"/>
                  </a:lnTo>
                  <a:lnTo>
                    <a:pt x="1361439" y="354330"/>
                  </a:lnTo>
                  <a:lnTo>
                    <a:pt x="1391919" y="415290"/>
                  </a:lnTo>
                  <a:lnTo>
                    <a:pt x="1416050" y="480059"/>
                  </a:lnTo>
                  <a:lnTo>
                    <a:pt x="1431289" y="547369"/>
                  </a:lnTo>
                  <a:lnTo>
                    <a:pt x="1438910" y="614680"/>
                  </a:lnTo>
                  <a:lnTo>
                    <a:pt x="1440179" y="647700"/>
                  </a:lnTo>
                  <a:lnTo>
                    <a:pt x="1438910" y="681990"/>
                  </a:lnTo>
                  <a:lnTo>
                    <a:pt x="1436369" y="716280"/>
                  </a:lnTo>
                  <a:lnTo>
                    <a:pt x="1431289" y="749300"/>
                  </a:lnTo>
                  <a:lnTo>
                    <a:pt x="1423669" y="782319"/>
                  </a:lnTo>
                  <a:lnTo>
                    <a:pt x="1416050" y="815340"/>
                  </a:lnTo>
                  <a:lnTo>
                    <a:pt x="1391919" y="880110"/>
                  </a:lnTo>
                  <a:lnTo>
                    <a:pt x="1361439" y="942340"/>
                  </a:lnTo>
                  <a:lnTo>
                    <a:pt x="1323339" y="1000760"/>
                  </a:lnTo>
                  <a:lnTo>
                    <a:pt x="1278889" y="1055370"/>
                  </a:lnTo>
                  <a:lnTo>
                    <a:pt x="1254760" y="1082040"/>
                  </a:lnTo>
                  <a:lnTo>
                    <a:pt x="1229360" y="1106170"/>
                  </a:lnTo>
                  <a:lnTo>
                    <a:pt x="1201419" y="1129030"/>
                  </a:lnTo>
                  <a:lnTo>
                    <a:pt x="1173479" y="1151890"/>
                  </a:lnTo>
                  <a:lnTo>
                    <a:pt x="1112519" y="1191260"/>
                  </a:lnTo>
                  <a:lnTo>
                    <a:pt x="1046479" y="1225550"/>
                  </a:lnTo>
                  <a:lnTo>
                    <a:pt x="977900" y="1252220"/>
                  </a:lnTo>
                  <a:lnTo>
                    <a:pt x="906779" y="1273810"/>
                  </a:lnTo>
                  <a:lnTo>
                    <a:pt x="833119" y="1287780"/>
                  </a:lnTo>
                  <a:lnTo>
                    <a:pt x="795019" y="1292860"/>
                  </a:lnTo>
                  <a:lnTo>
                    <a:pt x="758189" y="1295400"/>
                  </a:lnTo>
                  <a:lnTo>
                    <a:pt x="720089" y="1295400"/>
                  </a:lnTo>
                  <a:lnTo>
                    <a:pt x="681989" y="1295400"/>
                  </a:lnTo>
                  <a:lnTo>
                    <a:pt x="645159" y="1292860"/>
                  </a:lnTo>
                  <a:lnTo>
                    <a:pt x="607059" y="1287780"/>
                  </a:lnTo>
                  <a:lnTo>
                    <a:pt x="533400" y="1273810"/>
                  </a:lnTo>
                  <a:lnTo>
                    <a:pt x="462279" y="1252220"/>
                  </a:lnTo>
                  <a:lnTo>
                    <a:pt x="393700" y="1225550"/>
                  </a:lnTo>
                  <a:lnTo>
                    <a:pt x="327659" y="1191260"/>
                  </a:lnTo>
                  <a:lnTo>
                    <a:pt x="266700" y="1151890"/>
                  </a:lnTo>
                  <a:lnTo>
                    <a:pt x="210819" y="1106170"/>
                  </a:lnTo>
                  <a:lnTo>
                    <a:pt x="160019" y="1055370"/>
                  </a:lnTo>
                  <a:lnTo>
                    <a:pt x="116839" y="1000760"/>
                  </a:lnTo>
                  <a:lnTo>
                    <a:pt x="78739" y="942340"/>
                  </a:lnTo>
                  <a:lnTo>
                    <a:pt x="48259" y="880110"/>
                  </a:lnTo>
                  <a:lnTo>
                    <a:pt x="24129" y="815340"/>
                  </a:lnTo>
                  <a:lnTo>
                    <a:pt x="8889" y="749300"/>
                  </a:lnTo>
                  <a:lnTo>
                    <a:pt x="1269" y="681990"/>
                  </a:lnTo>
                  <a:lnTo>
                    <a:pt x="0" y="647700"/>
                  </a:lnTo>
                  <a:lnTo>
                    <a:pt x="1269" y="648969"/>
                  </a:lnTo>
                  <a:close/>
                </a:path>
              </a:pathLst>
            </a:custGeom>
            <a:noFill/>
            <a:ln cap="flat" cmpd="sng" w="25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g144235d4a74_0_333"/>
            <p:cNvSpPr/>
            <p:nvPr/>
          </p:nvSpPr>
          <p:spPr>
            <a:xfrm>
              <a:off x="2183066" y="4927549"/>
              <a:ext cx="1464945" cy="1322704"/>
            </a:xfrm>
            <a:custGeom>
              <a:rect b="b" l="l" r="r" t="t"/>
              <a:pathLst>
                <a:path extrusionOk="0" h="1322704" w="1464945">
                  <a:moveTo>
                    <a:pt x="25514" y="12750"/>
                  </a:moveTo>
                  <a:lnTo>
                    <a:pt x="21780" y="3733"/>
                  </a:lnTo>
                  <a:lnTo>
                    <a:pt x="12763" y="0"/>
                  </a:lnTo>
                  <a:lnTo>
                    <a:pt x="3733" y="3733"/>
                  </a:lnTo>
                  <a:lnTo>
                    <a:pt x="0" y="12750"/>
                  </a:lnTo>
                  <a:lnTo>
                    <a:pt x="3733" y="21780"/>
                  </a:lnTo>
                  <a:lnTo>
                    <a:pt x="12763" y="25514"/>
                  </a:lnTo>
                  <a:lnTo>
                    <a:pt x="21780" y="21780"/>
                  </a:lnTo>
                  <a:lnTo>
                    <a:pt x="25514" y="12750"/>
                  </a:lnTo>
                  <a:close/>
                </a:path>
                <a:path extrusionOk="0" h="1322704" w="1464945">
                  <a:moveTo>
                    <a:pt x="1464424" y="1309420"/>
                  </a:moveTo>
                  <a:lnTo>
                    <a:pt x="1460690" y="1300403"/>
                  </a:lnTo>
                  <a:lnTo>
                    <a:pt x="1451673" y="1296670"/>
                  </a:lnTo>
                  <a:lnTo>
                    <a:pt x="1442643" y="1300403"/>
                  </a:lnTo>
                  <a:lnTo>
                    <a:pt x="1438910" y="1309420"/>
                  </a:lnTo>
                  <a:lnTo>
                    <a:pt x="1442643" y="1318450"/>
                  </a:lnTo>
                  <a:lnTo>
                    <a:pt x="1451673" y="1322184"/>
                  </a:lnTo>
                  <a:lnTo>
                    <a:pt x="1460690" y="1318450"/>
                  </a:lnTo>
                  <a:lnTo>
                    <a:pt x="1464424" y="13094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g144235d4a74_0_333"/>
          <p:cNvSpPr txBox="1"/>
          <p:nvPr/>
        </p:nvSpPr>
        <p:spPr>
          <a:xfrm>
            <a:off x="2468050" y="5302250"/>
            <a:ext cx="815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4480" lvl="0" marL="29718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Waiting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57" name="Google Shape;457;g144235d4a74_0_333"/>
          <p:cNvGrpSpPr/>
          <p:nvPr/>
        </p:nvGrpSpPr>
        <p:grpSpPr>
          <a:xfrm>
            <a:off x="5638736" y="4927549"/>
            <a:ext cx="1466215" cy="1322704"/>
            <a:chOff x="5638736" y="4927549"/>
            <a:chExt cx="1466215" cy="1322704"/>
          </a:xfrm>
        </p:grpSpPr>
        <p:sp>
          <p:nvSpPr>
            <p:cNvPr id="458" name="Google Shape;458;g144235d4a74_0_333"/>
            <p:cNvSpPr/>
            <p:nvPr/>
          </p:nvSpPr>
          <p:spPr>
            <a:xfrm>
              <a:off x="5651500" y="4940300"/>
              <a:ext cx="1438909" cy="1295400"/>
            </a:xfrm>
            <a:custGeom>
              <a:rect b="b" l="l" r="r" t="t"/>
              <a:pathLst>
                <a:path extrusionOk="0" h="1295400" w="1438909">
                  <a:moveTo>
                    <a:pt x="0" y="648969"/>
                  </a:moveTo>
                  <a:lnTo>
                    <a:pt x="1270" y="614680"/>
                  </a:lnTo>
                  <a:lnTo>
                    <a:pt x="3810" y="580390"/>
                  </a:lnTo>
                  <a:lnTo>
                    <a:pt x="16510" y="513080"/>
                  </a:lnTo>
                  <a:lnTo>
                    <a:pt x="35560" y="448309"/>
                  </a:lnTo>
                  <a:lnTo>
                    <a:pt x="62229" y="384809"/>
                  </a:lnTo>
                  <a:lnTo>
                    <a:pt x="96520" y="323850"/>
                  </a:lnTo>
                  <a:lnTo>
                    <a:pt x="137160" y="267969"/>
                  </a:lnTo>
                  <a:lnTo>
                    <a:pt x="185420" y="214630"/>
                  </a:lnTo>
                  <a:lnTo>
                    <a:pt x="237489" y="167639"/>
                  </a:lnTo>
                  <a:lnTo>
                    <a:pt x="297179" y="124460"/>
                  </a:lnTo>
                  <a:lnTo>
                    <a:pt x="359410" y="87630"/>
                  </a:lnTo>
                  <a:lnTo>
                    <a:pt x="426720" y="55880"/>
                  </a:lnTo>
                  <a:lnTo>
                    <a:pt x="497839" y="31750"/>
                  </a:lnTo>
                  <a:lnTo>
                    <a:pt x="570229" y="13969"/>
                  </a:lnTo>
                  <a:lnTo>
                    <a:pt x="645160" y="3810"/>
                  </a:lnTo>
                  <a:lnTo>
                    <a:pt x="720089" y="0"/>
                  </a:lnTo>
                  <a:lnTo>
                    <a:pt x="758189" y="1269"/>
                  </a:lnTo>
                  <a:lnTo>
                    <a:pt x="831850" y="8889"/>
                  </a:lnTo>
                  <a:lnTo>
                    <a:pt x="905509" y="22860"/>
                  </a:lnTo>
                  <a:lnTo>
                    <a:pt x="942340" y="31750"/>
                  </a:lnTo>
                  <a:lnTo>
                    <a:pt x="1012190" y="55880"/>
                  </a:lnTo>
                  <a:lnTo>
                    <a:pt x="1079500" y="87630"/>
                  </a:lnTo>
                  <a:lnTo>
                    <a:pt x="1143000" y="124460"/>
                  </a:lnTo>
                  <a:lnTo>
                    <a:pt x="1201420" y="166369"/>
                  </a:lnTo>
                  <a:lnTo>
                    <a:pt x="1254759" y="214630"/>
                  </a:lnTo>
                  <a:lnTo>
                    <a:pt x="1301750" y="267969"/>
                  </a:lnTo>
                  <a:lnTo>
                    <a:pt x="1342390" y="323850"/>
                  </a:lnTo>
                  <a:lnTo>
                    <a:pt x="1376679" y="384809"/>
                  </a:lnTo>
                  <a:lnTo>
                    <a:pt x="1391920" y="415290"/>
                  </a:lnTo>
                  <a:lnTo>
                    <a:pt x="1414779" y="480059"/>
                  </a:lnTo>
                  <a:lnTo>
                    <a:pt x="1430020" y="547369"/>
                  </a:lnTo>
                  <a:lnTo>
                    <a:pt x="1438909" y="614680"/>
                  </a:lnTo>
                  <a:lnTo>
                    <a:pt x="1438909" y="647700"/>
                  </a:lnTo>
                  <a:lnTo>
                    <a:pt x="1438909" y="681990"/>
                  </a:lnTo>
                  <a:lnTo>
                    <a:pt x="1435100" y="716280"/>
                  </a:lnTo>
                  <a:lnTo>
                    <a:pt x="1423670" y="782319"/>
                  </a:lnTo>
                  <a:lnTo>
                    <a:pt x="1404620" y="848360"/>
                  </a:lnTo>
                  <a:lnTo>
                    <a:pt x="1376679" y="911860"/>
                  </a:lnTo>
                  <a:lnTo>
                    <a:pt x="1342390" y="971550"/>
                  </a:lnTo>
                  <a:lnTo>
                    <a:pt x="1323340" y="1000760"/>
                  </a:lnTo>
                  <a:lnTo>
                    <a:pt x="1278890" y="1055370"/>
                  </a:lnTo>
                  <a:lnTo>
                    <a:pt x="1228090" y="1106170"/>
                  </a:lnTo>
                  <a:lnTo>
                    <a:pt x="1172209" y="1151890"/>
                  </a:lnTo>
                  <a:lnTo>
                    <a:pt x="1111250" y="1191260"/>
                  </a:lnTo>
                  <a:lnTo>
                    <a:pt x="1046479" y="1225550"/>
                  </a:lnTo>
                  <a:lnTo>
                    <a:pt x="977900" y="1252220"/>
                  </a:lnTo>
                  <a:lnTo>
                    <a:pt x="905509" y="1273810"/>
                  </a:lnTo>
                  <a:lnTo>
                    <a:pt x="831850" y="1287780"/>
                  </a:lnTo>
                  <a:lnTo>
                    <a:pt x="756920" y="1295400"/>
                  </a:lnTo>
                  <a:lnTo>
                    <a:pt x="718820" y="1295400"/>
                  </a:lnTo>
                  <a:lnTo>
                    <a:pt x="681989" y="1295400"/>
                  </a:lnTo>
                  <a:lnTo>
                    <a:pt x="643889" y="1292860"/>
                  </a:lnTo>
                  <a:lnTo>
                    <a:pt x="570229" y="1281430"/>
                  </a:lnTo>
                  <a:lnTo>
                    <a:pt x="496570" y="1264920"/>
                  </a:lnTo>
                  <a:lnTo>
                    <a:pt x="426720" y="1239520"/>
                  </a:lnTo>
                  <a:lnTo>
                    <a:pt x="359410" y="1209040"/>
                  </a:lnTo>
                  <a:lnTo>
                    <a:pt x="295910" y="1172210"/>
                  </a:lnTo>
                  <a:lnTo>
                    <a:pt x="237489" y="1129030"/>
                  </a:lnTo>
                  <a:lnTo>
                    <a:pt x="184150" y="1082040"/>
                  </a:lnTo>
                  <a:lnTo>
                    <a:pt x="137160" y="1028700"/>
                  </a:lnTo>
                  <a:lnTo>
                    <a:pt x="96520" y="971550"/>
                  </a:lnTo>
                  <a:lnTo>
                    <a:pt x="77470" y="942340"/>
                  </a:lnTo>
                  <a:lnTo>
                    <a:pt x="46989" y="880110"/>
                  </a:lnTo>
                  <a:lnTo>
                    <a:pt x="24129" y="815340"/>
                  </a:lnTo>
                  <a:lnTo>
                    <a:pt x="8889" y="749300"/>
                  </a:lnTo>
                  <a:lnTo>
                    <a:pt x="0" y="681990"/>
                  </a:lnTo>
                  <a:lnTo>
                    <a:pt x="0" y="647700"/>
                  </a:lnTo>
                  <a:lnTo>
                    <a:pt x="0" y="648969"/>
                  </a:lnTo>
                  <a:close/>
                </a:path>
              </a:pathLst>
            </a:custGeom>
            <a:noFill/>
            <a:ln cap="flat" cmpd="sng" w="25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g144235d4a74_0_333"/>
            <p:cNvSpPr/>
            <p:nvPr/>
          </p:nvSpPr>
          <p:spPr>
            <a:xfrm>
              <a:off x="5638736" y="4927549"/>
              <a:ext cx="1466215" cy="1322704"/>
            </a:xfrm>
            <a:custGeom>
              <a:rect b="b" l="l" r="r" t="t"/>
              <a:pathLst>
                <a:path extrusionOk="0" h="1322704" w="1466215">
                  <a:moveTo>
                    <a:pt x="25514" y="12750"/>
                  </a:moveTo>
                  <a:lnTo>
                    <a:pt x="21780" y="3733"/>
                  </a:lnTo>
                  <a:lnTo>
                    <a:pt x="12763" y="0"/>
                  </a:lnTo>
                  <a:lnTo>
                    <a:pt x="3733" y="3733"/>
                  </a:lnTo>
                  <a:lnTo>
                    <a:pt x="0" y="12750"/>
                  </a:lnTo>
                  <a:lnTo>
                    <a:pt x="3733" y="21780"/>
                  </a:lnTo>
                  <a:lnTo>
                    <a:pt x="12763" y="25514"/>
                  </a:lnTo>
                  <a:lnTo>
                    <a:pt x="21780" y="21780"/>
                  </a:lnTo>
                  <a:lnTo>
                    <a:pt x="25514" y="12750"/>
                  </a:lnTo>
                  <a:close/>
                </a:path>
                <a:path extrusionOk="0" h="1322704" w="1466215">
                  <a:moveTo>
                    <a:pt x="1465694" y="1309420"/>
                  </a:moveTo>
                  <a:lnTo>
                    <a:pt x="1461960" y="1300403"/>
                  </a:lnTo>
                  <a:lnTo>
                    <a:pt x="1452943" y="1296670"/>
                  </a:lnTo>
                  <a:lnTo>
                    <a:pt x="1443913" y="1300403"/>
                  </a:lnTo>
                  <a:lnTo>
                    <a:pt x="1440180" y="1309420"/>
                  </a:lnTo>
                  <a:lnTo>
                    <a:pt x="1443913" y="1318450"/>
                  </a:lnTo>
                  <a:lnTo>
                    <a:pt x="1452943" y="1322184"/>
                  </a:lnTo>
                  <a:lnTo>
                    <a:pt x="1461960" y="1318450"/>
                  </a:lnTo>
                  <a:lnTo>
                    <a:pt x="1465694" y="13094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" name="Google Shape;460;g144235d4a74_0_333"/>
          <p:cNvSpPr txBox="1"/>
          <p:nvPr/>
        </p:nvSpPr>
        <p:spPr>
          <a:xfrm>
            <a:off x="5956300" y="5302250"/>
            <a:ext cx="1224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0200" lvl="0" marL="3429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Stopped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61" name="Google Shape;461;g144235d4a74_0_333"/>
          <p:cNvGrpSpPr/>
          <p:nvPr/>
        </p:nvGrpSpPr>
        <p:grpSpPr>
          <a:xfrm>
            <a:off x="2499360" y="3860800"/>
            <a:ext cx="113029" cy="863599"/>
            <a:chOff x="2499360" y="3860800"/>
            <a:chExt cx="113029" cy="863599"/>
          </a:xfrm>
        </p:grpSpPr>
        <p:sp>
          <p:nvSpPr>
            <p:cNvPr id="462" name="Google Shape;462;g144235d4a74_0_333"/>
            <p:cNvSpPr/>
            <p:nvPr/>
          </p:nvSpPr>
          <p:spPr>
            <a:xfrm>
              <a:off x="2555240" y="3966210"/>
              <a:ext cx="1269" cy="758189"/>
            </a:xfrm>
            <a:custGeom>
              <a:rect b="b" l="l" r="r" t="t"/>
              <a:pathLst>
                <a:path extrusionOk="0" h="758189" w="1269">
                  <a:moveTo>
                    <a:pt x="0" y="758189"/>
                  </a:moveTo>
                  <a:lnTo>
                    <a:pt x="1270" y="0"/>
                  </a:lnTo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3" name="Google Shape;463;g144235d4a74_0_3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499360" y="3860800"/>
              <a:ext cx="113029" cy="1130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4" name="Google Shape;464;g144235d4a74_0_333"/>
          <p:cNvGrpSpPr/>
          <p:nvPr/>
        </p:nvGrpSpPr>
        <p:grpSpPr>
          <a:xfrm>
            <a:off x="3073400" y="3860800"/>
            <a:ext cx="114300" cy="863599"/>
            <a:chOff x="3073400" y="3860800"/>
            <a:chExt cx="114300" cy="863599"/>
          </a:xfrm>
        </p:grpSpPr>
        <p:sp>
          <p:nvSpPr>
            <p:cNvPr id="465" name="Google Shape;465;g144235d4a74_0_333"/>
            <p:cNvSpPr/>
            <p:nvPr/>
          </p:nvSpPr>
          <p:spPr>
            <a:xfrm>
              <a:off x="3130550" y="3860800"/>
              <a:ext cx="1269" cy="758189"/>
            </a:xfrm>
            <a:custGeom>
              <a:rect b="b" l="l" r="r" t="t"/>
              <a:pathLst>
                <a:path extrusionOk="0" h="758189" w="1269">
                  <a:moveTo>
                    <a:pt x="0" y="758189"/>
                  </a:moveTo>
                  <a:lnTo>
                    <a:pt x="1269" y="0"/>
                  </a:lnTo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6" name="Google Shape;466;g144235d4a74_0_3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73400" y="4611369"/>
              <a:ext cx="114300" cy="1130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" name="Google Shape;467;g144235d4a74_0_333"/>
          <p:cNvGrpSpPr/>
          <p:nvPr/>
        </p:nvGrpSpPr>
        <p:grpSpPr>
          <a:xfrm>
            <a:off x="6028690" y="3933190"/>
            <a:ext cx="113030" cy="863599"/>
            <a:chOff x="6028690" y="3933190"/>
            <a:chExt cx="113030" cy="863599"/>
          </a:xfrm>
        </p:grpSpPr>
        <p:sp>
          <p:nvSpPr>
            <p:cNvPr id="468" name="Google Shape;468;g144235d4a74_0_333"/>
            <p:cNvSpPr/>
            <p:nvPr/>
          </p:nvSpPr>
          <p:spPr>
            <a:xfrm>
              <a:off x="6084570" y="4038600"/>
              <a:ext cx="1270" cy="758189"/>
            </a:xfrm>
            <a:custGeom>
              <a:rect b="b" l="l" r="r" t="t"/>
              <a:pathLst>
                <a:path extrusionOk="0" h="758189" w="1270">
                  <a:moveTo>
                    <a:pt x="0" y="758189"/>
                  </a:moveTo>
                  <a:lnTo>
                    <a:pt x="1269" y="0"/>
                  </a:lnTo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69" name="Google Shape;469;g144235d4a74_0_33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028690" y="3933190"/>
              <a:ext cx="113030" cy="1130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" name="Google Shape;470;g144235d4a74_0_333"/>
          <p:cNvGrpSpPr/>
          <p:nvPr/>
        </p:nvGrpSpPr>
        <p:grpSpPr>
          <a:xfrm>
            <a:off x="6602730" y="3931920"/>
            <a:ext cx="113029" cy="864870"/>
            <a:chOff x="6602730" y="3931920"/>
            <a:chExt cx="113029" cy="864870"/>
          </a:xfrm>
        </p:grpSpPr>
        <p:sp>
          <p:nvSpPr>
            <p:cNvPr id="471" name="Google Shape;471;g144235d4a74_0_333"/>
            <p:cNvSpPr/>
            <p:nvPr/>
          </p:nvSpPr>
          <p:spPr>
            <a:xfrm>
              <a:off x="6659880" y="3931920"/>
              <a:ext cx="1270" cy="758189"/>
            </a:xfrm>
            <a:custGeom>
              <a:rect b="b" l="l" r="r" t="t"/>
              <a:pathLst>
                <a:path extrusionOk="0" h="758189" w="1270">
                  <a:moveTo>
                    <a:pt x="0" y="758189"/>
                  </a:moveTo>
                  <a:lnTo>
                    <a:pt x="1270" y="0"/>
                  </a:lnTo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2" name="Google Shape;472;g144235d4a74_0_33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02730" y="4682490"/>
              <a:ext cx="113029" cy="1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3" name="Google Shape;473;g144235d4a74_0_333"/>
          <p:cNvSpPr txBox="1"/>
          <p:nvPr/>
        </p:nvSpPr>
        <p:spPr>
          <a:xfrm>
            <a:off x="1310639" y="4180840"/>
            <a:ext cx="1008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Suspend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4" name="Google Shape;474;g144235d4a74_0_333"/>
          <p:cNvSpPr txBox="1"/>
          <p:nvPr/>
        </p:nvSpPr>
        <p:spPr>
          <a:xfrm>
            <a:off x="3186429" y="4180840"/>
            <a:ext cx="9405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Resume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5" name="Google Shape;475;g144235d4a74_0_333"/>
          <p:cNvSpPr txBox="1"/>
          <p:nvPr/>
        </p:nvSpPr>
        <p:spPr>
          <a:xfrm>
            <a:off x="5609590" y="4171950"/>
            <a:ext cx="342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Go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6" name="Google Shape;476;g144235d4a74_0_333"/>
          <p:cNvSpPr txBox="1"/>
          <p:nvPr/>
        </p:nvSpPr>
        <p:spPr>
          <a:xfrm>
            <a:off x="6797040" y="4180840"/>
            <a:ext cx="544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Stop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77" name="Google Shape;477;g144235d4a74_0_333"/>
          <p:cNvGrpSpPr/>
          <p:nvPr/>
        </p:nvGrpSpPr>
        <p:grpSpPr>
          <a:xfrm>
            <a:off x="3851909" y="2653029"/>
            <a:ext cx="1583689" cy="113030"/>
            <a:chOff x="3851909" y="2653029"/>
            <a:chExt cx="1583689" cy="113030"/>
          </a:xfrm>
        </p:grpSpPr>
        <p:sp>
          <p:nvSpPr>
            <p:cNvPr id="478" name="Google Shape;478;g144235d4a74_0_333"/>
            <p:cNvSpPr/>
            <p:nvPr/>
          </p:nvSpPr>
          <p:spPr>
            <a:xfrm>
              <a:off x="3851909" y="2708909"/>
              <a:ext cx="1478279" cy="1269"/>
            </a:xfrm>
            <a:custGeom>
              <a:rect b="b" l="l" r="r" t="t"/>
              <a:pathLst>
                <a:path extrusionOk="0" h="1269" w="1478279">
                  <a:moveTo>
                    <a:pt x="0" y="0"/>
                  </a:moveTo>
                  <a:lnTo>
                    <a:pt x="1478279" y="1269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79" name="Google Shape;479;g144235d4a74_0_33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22569" y="2653029"/>
              <a:ext cx="113029" cy="1130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" name="Google Shape;480;g144235d4a74_0_333"/>
          <p:cNvGrpSpPr/>
          <p:nvPr/>
        </p:nvGrpSpPr>
        <p:grpSpPr>
          <a:xfrm>
            <a:off x="3923029" y="3083560"/>
            <a:ext cx="1584959" cy="114300"/>
            <a:chOff x="3923029" y="3083560"/>
            <a:chExt cx="1584959" cy="114300"/>
          </a:xfrm>
        </p:grpSpPr>
        <p:sp>
          <p:nvSpPr>
            <p:cNvPr id="481" name="Google Shape;481;g144235d4a74_0_333"/>
            <p:cNvSpPr/>
            <p:nvPr/>
          </p:nvSpPr>
          <p:spPr>
            <a:xfrm>
              <a:off x="4029709" y="3140710"/>
              <a:ext cx="1478279" cy="1269"/>
            </a:xfrm>
            <a:custGeom>
              <a:rect b="b" l="l" r="r" t="t"/>
              <a:pathLst>
                <a:path extrusionOk="0" h="1269" w="1478279">
                  <a:moveTo>
                    <a:pt x="0" y="0"/>
                  </a:moveTo>
                  <a:lnTo>
                    <a:pt x="1478279" y="1269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82" name="Google Shape;482;g144235d4a74_0_33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3923029" y="3083560"/>
              <a:ext cx="114300" cy="114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3" name="Google Shape;483;g144235d4a74_0_333"/>
          <p:cNvGrpSpPr/>
          <p:nvPr/>
        </p:nvGrpSpPr>
        <p:grpSpPr>
          <a:xfrm>
            <a:off x="3851909" y="5316220"/>
            <a:ext cx="1583689" cy="113030"/>
            <a:chOff x="3851909" y="5316220"/>
            <a:chExt cx="1583689" cy="113030"/>
          </a:xfrm>
        </p:grpSpPr>
        <p:sp>
          <p:nvSpPr>
            <p:cNvPr id="484" name="Google Shape;484;g144235d4a74_0_333"/>
            <p:cNvSpPr/>
            <p:nvPr/>
          </p:nvSpPr>
          <p:spPr>
            <a:xfrm>
              <a:off x="3851909" y="5370830"/>
              <a:ext cx="1478279" cy="1270"/>
            </a:xfrm>
            <a:custGeom>
              <a:rect b="b" l="l" r="r" t="t"/>
              <a:pathLst>
                <a:path extrusionOk="0" h="1270" w="1478279">
                  <a:moveTo>
                    <a:pt x="0" y="0"/>
                  </a:moveTo>
                  <a:lnTo>
                    <a:pt x="1478279" y="127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85" name="Google Shape;485;g144235d4a74_0_33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322569" y="5316220"/>
              <a:ext cx="113029" cy="1130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" name="Google Shape;486;g144235d4a74_0_333"/>
          <p:cNvGrpSpPr/>
          <p:nvPr/>
        </p:nvGrpSpPr>
        <p:grpSpPr>
          <a:xfrm>
            <a:off x="3923029" y="5746750"/>
            <a:ext cx="1584959" cy="113030"/>
            <a:chOff x="3923029" y="5746750"/>
            <a:chExt cx="1584959" cy="113030"/>
          </a:xfrm>
        </p:grpSpPr>
        <p:sp>
          <p:nvSpPr>
            <p:cNvPr id="487" name="Google Shape;487;g144235d4a74_0_333"/>
            <p:cNvSpPr/>
            <p:nvPr/>
          </p:nvSpPr>
          <p:spPr>
            <a:xfrm>
              <a:off x="4029709" y="5802630"/>
              <a:ext cx="1478279" cy="2539"/>
            </a:xfrm>
            <a:custGeom>
              <a:rect b="b" l="l" r="r" t="t"/>
              <a:pathLst>
                <a:path extrusionOk="0" h="2539" w="1478279">
                  <a:moveTo>
                    <a:pt x="0" y="0"/>
                  </a:moveTo>
                  <a:lnTo>
                    <a:pt x="1478279" y="2540"/>
                  </a:lnTo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88" name="Google Shape;488;g144235d4a74_0_33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3923029" y="5746750"/>
              <a:ext cx="114300" cy="11303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9" name="Google Shape;489;g144235d4a74_0_333"/>
          <p:cNvSpPr txBox="1"/>
          <p:nvPr/>
        </p:nvSpPr>
        <p:spPr>
          <a:xfrm>
            <a:off x="4175759" y="2236470"/>
            <a:ext cx="1028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Dispatch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0" name="Google Shape;490;g144235d4a74_0_333"/>
          <p:cNvSpPr txBox="1"/>
          <p:nvPr/>
        </p:nvSpPr>
        <p:spPr>
          <a:xfrm>
            <a:off x="4244340" y="3235959"/>
            <a:ext cx="1029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Interrupt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1" name="Google Shape;491;g144235d4a74_0_333"/>
          <p:cNvSpPr txBox="1"/>
          <p:nvPr/>
        </p:nvSpPr>
        <p:spPr>
          <a:xfrm>
            <a:off x="4118609" y="4964429"/>
            <a:ext cx="1008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Suspend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2" name="Google Shape;492;g144235d4a74_0_333"/>
          <p:cNvSpPr txBox="1"/>
          <p:nvPr/>
        </p:nvSpPr>
        <p:spPr>
          <a:xfrm>
            <a:off x="4254500" y="5909309"/>
            <a:ext cx="939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Resume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93" name="Google Shape;493;g144235d4a74_0_333"/>
          <p:cNvGrpSpPr/>
          <p:nvPr/>
        </p:nvGrpSpPr>
        <p:grpSpPr>
          <a:xfrm>
            <a:off x="95186" y="2687269"/>
            <a:ext cx="1025525" cy="755014"/>
            <a:chOff x="95186" y="2687269"/>
            <a:chExt cx="1025525" cy="755014"/>
          </a:xfrm>
        </p:grpSpPr>
        <p:sp>
          <p:nvSpPr>
            <p:cNvPr id="494" name="Google Shape;494;g144235d4a74_0_333"/>
            <p:cNvSpPr/>
            <p:nvPr/>
          </p:nvSpPr>
          <p:spPr>
            <a:xfrm>
              <a:off x="106679" y="2700020"/>
              <a:ext cx="1000760" cy="727710"/>
            </a:xfrm>
            <a:custGeom>
              <a:rect b="b" l="l" r="r" t="t"/>
              <a:pathLst>
                <a:path extrusionOk="0" h="727710" w="1000760">
                  <a:moveTo>
                    <a:pt x="1269" y="364489"/>
                  </a:moveTo>
                  <a:lnTo>
                    <a:pt x="1269" y="345439"/>
                  </a:lnTo>
                  <a:lnTo>
                    <a:pt x="3809" y="326389"/>
                  </a:lnTo>
                  <a:lnTo>
                    <a:pt x="7619" y="307339"/>
                  </a:lnTo>
                  <a:lnTo>
                    <a:pt x="11430" y="288289"/>
                  </a:lnTo>
                  <a:lnTo>
                    <a:pt x="17780" y="270509"/>
                  </a:lnTo>
                  <a:lnTo>
                    <a:pt x="25400" y="251459"/>
                  </a:lnTo>
                  <a:lnTo>
                    <a:pt x="34289" y="233679"/>
                  </a:lnTo>
                  <a:lnTo>
                    <a:pt x="44450" y="215900"/>
                  </a:lnTo>
                  <a:lnTo>
                    <a:pt x="55880" y="199389"/>
                  </a:lnTo>
                  <a:lnTo>
                    <a:pt x="67309" y="181609"/>
                  </a:lnTo>
                  <a:lnTo>
                    <a:pt x="81280" y="166369"/>
                  </a:lnTo>
                  <a:lnTo>
                    <a:pt x="96520" y="149859"/>
                  </a:lnTo>
                  <a:lnTo>
                    <a:pt x="111759" y="134619"/>
                  </a:lnTo>
                  <a:lnTo>
                    <a:pt x="129540" y="120650"/>
                  </a:lnTo>
                  <a:lnTo>
                    <a:pt x="147320" y="106679"/>
                  </a:lnTo>
                  <a:lnTo>
                    <a:pt x="186690" y="81279"/>
                  </a:lnTo>
                  <a:lnTo>
                    <a:pt x="228600" y="58419"/>
                  </a:lnTo>
                  <a:lnTo>
                    <a:pt x="250190" y="49529"/>
                  </a:lnTo>
                  <a:lnTo>
                    <a:pt x="274320" y="39369"/>
                  </a:lnTo>
                  <a:lnTo>
                    <a:pt x="321310" y="24129"/>
                  </a:lnTo>
                  <a:lnTo>
                    <a:pt x="370840" y="12700"/>
                  </a:lnTo>
                  <a:lnTo>
                    <a:pt x="422910" y="3809"/>
                  </a:lnTo>
                  <a:lnTo>
                    <a:pt x="448310" y="2539"/>
                  </a:lnTo>
                  <a:lnTo>
                    <a:pt x="474980" y="0"/>
                  </a:lnTo>
                  <a:lnTo>
                    <a:pt x="500380" y="0"/>
                  </a:lnTo>
                  <a:lnTo>
                    <a:pt x="527050" y="0"/>
                  </a:lnTo>
                  <a:lnTo>
                    <a:pt x="552450" y="2539"/>
                  </a:lnTo>
                  <a:lnTo>
                    <a:pt x="579120" y="3809"/>
                  </a:lnTo>
                  <a:lnTo>
                    <a:pt x="604520" y="7619"/>
                  </a:lnTo>
                  <a:lnTo>
                    <a:pt x="629920" y="12700"/>
                  </a:lnTo>
                  <a:lnTo>
                    <a:pt x="655320" y="17779"/>
                  </a:lnTo>
                  <a:lnTo>
                    <a:pt x="679450" y="24129"/>
                  </a:lnTo>
                  <a:lnTo>
                    <a:pt x="703580" y="31750"/>
                  </a:lnTo>
                  <a:lnTo>
                    <a:pt x="727710" y="39369"/>
                  </a:lnTo>
                  <a:lnTo>
                    <a:pt x="750570" y="48259"/>
                  </a:lnTo>
                  <a:lnTo>
                    <a:pt x="773430" y="58419"/>
                  </a:lnTo>
                  <a:lnTo>
                    <a:pt x="793750" y="69850"/>
                  </a:lnTo>
                  <a:lnTo>
                    <a:pt x="815339" y="81279"/>
                  </a:lnTo>
                  <a:lnTo>
                    <a:pt x="834389" y="93979"/>
                  </a:lnTo>
                  <a:lnTo>
                    <a:pt x="853439" y="106679"/>
                  </a:lnTo>
                  <a:lnTo>
                    <a:pt x="871219" y="120650"/>
                  </a:lnTo>
                  <a:lnTo>
                    <a:pt x="904239" y="149859"/>
                  </a:lnTo>
                  <a:lnTo>
                    <a:pt x="933450" y="181609"/>
                  </a:lnTo>
                  <a:lnTo>
                    <a:pt x="957579" y="215900"/>
                  </a:lnTo>
                  <a:lnTo>
                    <a:pt x="966469" y="233679"/>
                  </a:lnTo>
                  <a:lnTo>
                    <a:pt x="975360" y="251459"/>
                  </a:lnTo>
                  <a:lnTo>
                    <a:pt x="989329" y="288289"/>
                  </a:lnTo>
                  <a:lnTo>
                    <a:pt x="996950" y="326389"/>
                  </a:lnTo>
                  <a:lnTo>
                    <a:pt x="1000760" y="364489"/>
                  </a:lnTo>
                  <a:lnTo>
                    <a:pt x="999489" y="364489"/>
                  </a:lnTo>
                  <a:lnTo>
                    <a:pt x="999489" y="383539"/>
                  </a:lnTo>
                  <a:lnTo>
                    <a:pt x="989329" y="439419"/>
                  </a:lnTo>
                  <a:lnTo>
                    <a:pt x="975360" y="476250"/>
                  </a:lnTo>
                  <a:lnTo>
                    <a:pt x="956310" y="511809"/>
                  </a:lnTo>
                  <a:lnTo>
                    <a:pt x="946150" y="529589"/>
                  </a:lnTo>
                  <a:lnTo>
                    <a:pt x="919479" y="562609"/>
                  </a:lnTo>
                  <a:lnTo>
                    <a:pt x="889000" y="593089"/>
                  </a:lnTo>
                  <a:lnTo>
                    <a:pt x="871219" y="607059"/>
                  </a:lnTo>
                  <a:lnTo>
                    <a:pt x="853439" y="622300"/>
                  </a:lnTo>
                  <a:lnTo>
                    <a:pt x="834389" y="635000"/>
                  </a:lnTo>
                  <a:lnTo>
                    <a:pt x="814069" y="646429"/>
                  </a:lnTo>
                  <a:lnTo>
                    <a:pt x="793750" y="659129"/>
                  </a:lnTo>
                  <a:lnTo>
                    <a:pt x="772160" y="669289"/>
                  </a:lnTo>
                  <a:lnTo>
                    <a:pt x="750570" y="679450"/>
                  </a:lnTo>
                  <a:lnTo>
                    <a:pt x="727710" y="688339"/>
                  </a:lnTo>
                  <a:lnTo>
                    <a:pt x="703580" y="697229"/>
                  </a:lnTo>
                  <a:lnTo>
                    <a:pt x="679450" y="703579"/>
                  </a:lnTo>
                  <a:lnTo>
                    <a:pt x="655320" y="709929"/>
                  </a:lnTo>
                  <a:lnTo>
                    <a:pt x="604520" y="720089"/>
                  </a:lnTo>
                  <a:lnTo>
                    <a:pt x="552450" y="726439"/>
                  </a:lnTo>
                  <a:lnTo>
                    <a:pt x="527050" y="727709"/>
                  </a:lnTo>
                  <a:lnTo>
                    <a:pt x="500380" y="727709"/>
                  </a:lnTo>
                  <a:lnTo>
                    <a:pt x="473710" y="727709"/>
                  </a:lnTo>
                  <a:lnTo>
                    <a:pt x="448310" y="726439"/>
                  </a:lnTo>
                  <a:lnTo>
                    <a:pt x="421640" y="723900"/>
                  </a:lnTo>
                  <a:lnTo>
                    <a:pt x="396240" y="720089"/>
                  </a:lnTo>
                  <a:lnTo>
                    <a:pt x="370840" y="716279"/>
                  </a:lnTo>
                  <a:lnTo>
                    <a:pt x="345440" y="709929"/>
                  </a:lnTo>
                  <a:lnTo>
                    <a:pt x="321310" y="703579"/>
                  </a:lnTo>
                  <a:lnTo>
                    <a:pt x="297180" y="697229"/>
                  </a:lnTo>
                  <a:lnTo>
                    <a:pt x="273050" y="688339"/>
                  </a:lnTo>
                  <a:lnTo>
                    <a:pt x="250190" y="679450"/>
                  </a:lnTo>
                  <a:lnTo>
                    <a:pt x="228600" y="669289"/>
                  </a:lnTo>
                  <a:lnTo>
                    <a:pt x="207009" y="659129"/>
                  </a:lnTo>
                  <a:lnTo>
                    <a:pt x="185420" y="646429"/>
                  </a:lnTo>
                  <a:lnTo>
                    <a:pt x="166370" y="635000"/>
                  </a:lnTo>
                  <a:lnTo>
                    <a:pt x="147320" y="622300"/>
                  </a:lnTo>
                  <a:lnTo>
                    <a:pt x="129540" y="607059"/>
                  </a:lnTo>
                  <a:lnTo>
                    <a:pt x="111759" y="593089"/>
                  </a:lnTo>
                  <a:lnTo>
                    <a:pt x="81280" y="562609"/>
                  </a:lnTo>
                  <a:lnTo>
                    <a:pt x="54609" y="529589"/>
                  </a:lnTo>
                  <a:lnTo>
                    <a:pt x="34289" y="494029"/>
                  </a:lnTo>
                  <a:lnTo>
                    <a:pt x="17780" y="458469"/>
                  </a:lnTo>
                  <a:lnTo>
                    <a:pt x="6350" y="420369"/>
                  </a:lnTo>
                  <a:lnTo>
                    <a:pt x="0" y="364489"/>
                  </a:lnTo>
                  <a:lnTo>
                    <a:pt x="1269" y="364489"/>
                  </a:lnTo>
                  <a:close/>
                </a:path>
              </a:pathLst>
            </a:custGeom>
            <a:noFill/>
            <a:ln cap="flat" cmpd="sng" w="25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g144235d4a74_0_333"/>
            <p:cNvSpPr/>
            <p:nvPr/>
          </p:nvSpPr>
          <p:spPr>
            <a:xfrm>
              <a:off x="95186" y="2687269"/>
              <a:ext cx="1025525" cy="755014"/>
            </a:xfrm>
            <a:custGeom>
              <a:rect b="b" l="l" r="r" t="t"/>
              <a:pathLst>
                <a:path extrusionOk="0" h="755014" w="1025525">
                  <a:moveTo>
                    <a:pt x="25514" y="12750"/>
                  </a:moveTo>
                  <a:lnTo>
                    <a:pt x="21780" y="3733"/>
                  </a:lnTo>
                  <a:lnTo>
                    <a:pt x="12763" y="0"/>
                  </a:lnTo>
                  <a:lnTo>
                    <a:pt x="3733" y="3733"/>
                  </a:lnTo>
                  <a:lnTo>
                    <a:pt x="0" y="12750"/>
                  </a:lnTo>
                  <a:lnTo>
                    <a:pt x="3733" y="21780"/>
                  </a:lnTo>
                  <a:lnTo>
                    <a:pt x="12763" y="25514"/>
                  </a:lnTo>
                  <a:lnTo>
                    <a:pt x="21780" y="21780"/>
                  </a:lnTo>
                  <a:lnTo>
                    <a:pt x="25514" y="12750"/>
                  </a:lnTo>
                  <a:close/>
                </a:path>
                <a:path extrusionOk="0" h="755014" w="1025525">
                  <a:moveTo>
                    <a:pt x="1025004" y="741730"/>
                  </a:moveTo>
                  <a:lnTo>
                    <a:pt x="1021270" y="732713"/>
                  </a:lnTo>
                  <a:lnTo>
                    <a:pt x="1012253" y="728980"/>
                  </a:lnTo>
                  <a:lnTo>
                    <a:pt x="1003223" y="732713"/>
                  </a:lnTo>
                  <a:lnTo>
                    <a:pt x="999490" y="741730"/>
                  </a:lnTo>
                  <a:lnTo>
                    <a:pt x="1003223" y="750760"/>
                  </a:lnTo>
                  <a:lnTo>
                    <a:pt x="1012253" y="754494"/>
                  </a:lnTo>
                  <a:lnTo>
                    <a:pt x="1021270" y="750760"/>
                  </a:lnTo>
                  <a:lnTo>
                    <a:pt x="1025004" y="7417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6" name="Google Shape;496;g144235d4a74_0_333"/>
          <p:cNvSpPr txBox="1"/>
          <p:nvPr/>
        </p:nvSpPr>
        <p:spPr>
          <a:xfrm>
            <a:off x="275235" y="2834400"/>
            <a:ext cx="6654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90500" lvl="0" marL="20256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Start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97" name="Google Shape;497;g144235d4a74_0_333"/>
          <p:cNvGrpSpPr/>
          <p:nvPr/>
        </p:nvGrpSpPr>
        <p:grpSpPr>
          <a:xfrm>
            <a:off x="1330960" y="3011170"/>
            <a:ext cx="720090" cy="113029"/>
            <a:chOff x="1330960" y="3011170"/>
            <a:chExt cx="720090" cy="113029"/>
          </a:xfrm>
        </p:grpSpPr>
        <p:sp>
          <p:nvSpPr>
            <p:cNvPr id="498" name="Google Shape;498;g144235d4a74_0_333"/>
            <p:cNvSpPr/>
            <p:nvPr/>
          </p:nvSpPr>
          <p:spPr>
            <a:xfrm>
              <a:off x="1330960" y="3067050"/>
              <a:ext cx="614680" cy="1269"/>
            </a:xfrm>
            <a:custGeom>
              <a:rect b="b" l="l" r="r" t="t"/>
              <a:pathLst>
                <a:path extrusionOk="0" h="1269" w="614680">
                  <a:moveTo>
                    <a:pt x="0" y="0"/>
                  </a:moveTo>
                  <a:lnTo>
                    <a:pt x="614679" y="1270"/>
                  </a:lnTo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99" name="Google Shape;499;g144235d4a74_0_33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938020" y="3011170"/>
              <a:ext cx="113030" cy="1130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" name="Google Shape;500;g144235d4a74_0_333"/>
          <p:cNvGrpSpPr/>
          <p:nvPr/>
        </p:nvGrpSpPr>
        <p:grpSpPr>
          <a:xfrm>
            <a:off x="7956551" y="4136351"/>
            <a:ext cx="1141095" cy="962025"/>
            <a:chOff x="8016176" y="4136338"/>
            <a:chExt cx="1141095" cy="962025"/>
          </a:xfrm>
        </p:grpSpPr>
        <p:sp>
          <p:nvSpPr>
            <p:cNvPr id="501" name="Google Shape;501;g144235d4a74_0_333"/>
            <p:cNvSpPr/>
            <p:nvPr/>
          </p:nvSpPr>
          <p:spPr>
            <a:xfrm>
              <a:off x="8027669" y="4149089"/>
              <a:ext cx="1116329" cy="934720"/>
            </a:xfrm>
            <a:custGeom>
              <a:rect b="b" l="l" r="r" t="t"/>
              <a:pathLst>
                <a:path extrusionOk="0" h="934720" w="1116329">
                  <a:moveTo>
                    <a:pt x="1270" y="467360"/>
                  </a:moveTo>
                  <a:lnTo>
                    <a:pt x="1270" y="443230"/>
                  </a:lnTo>
                  <a:lnTo>
                    <a:pt x="3809" y="419100"/>
                  </a:lnTo>
                  <a:lnTo>
                    <a:pt x="7620" y="394970"/>
                  </a:lnTo>
                  <a:lnTo>
                    <a:pt x="12700" y="370840"/>
                  </a:lnTo>
                  <a:lnTo>
                    <a:pt x="20320" y="346710"/>
                  </a:lnTo>
                  <a:lnTo>
                    <a:pt x="27939" y="322580"/>
                  </a:lnTo>
                  <a:lnTo>
                    <a:pt x="38100" y="299720"/>
                  </a:lnTo>
                  <a:lnTo>
                    <a:pt x="49529" y="276860"/>
                  </a:lnTo>
                  <a:lnTo>
                    <a:pt x="60959" y="255270"/>
                  </a:lnTo>
                  <a:lnTo>
                    <a:pt x="76200" y="233680"/>
                  </a:lnTo>
                  <a:lnTo>
                    <a:pt x="90170" y="212090"/>
                  </a:lnTo>
                  <a:lnTo>
                    <a:pt x="124459" y="172720"/>
                  </a:lnTo>
                  <a:lnTo>
                    <a:pt x="163829" y="137160"/>
                  </a:lnTo>
                  <a:lnTo>
                    <a:pt x="207009" y="104140"/>
                  </a:lnTo>
                  <a:lnTo>
                    <a:pt x="254000" y="74930"/>
                  </a:lnTo>
                  <a:lnTo>
                    <a:pt x="304800" y="50800"/>
                  </a:lnTo>
                  <a:lnTo>
                    <a:pt x="358139" y="30480"/>
                  </a:lnTo>
                  <a:lnTo>
                    <a:pt x="386079" y="22860"/>
                  </a:lnTo>
                  <a:lnTo>
                    <a:pt x="414020" y="15240"/>
                  </a:lnTo>
                  <a:lnTo>
                    <a:pt x="441959" y="10160"/>
                  </a:lnTo>
                  <a:lnTo>
                    <a:pt x="471170" y="5080"/>
                  </a:lnTo>
                  <a:lnTo>
                    <a:pt x="500379" y="2540"/>
                  </a:lnTo>
                  <a:lnTo>
                    <a:pt x="529589" y="0"/>
                  </a:lnTo>
                  <a:lnTo>
                    <a:pt x="558800" y="0"/>
                  </a:lnTo>
                  <a:lnTo>
                    <a:pt x="588009" y="0"/>
                  </a:lnTo>
                  <a:lnTo>
                    <a:pt x="617220" y="2540"/>
                  </a:lnTo>
                  <a:lnTo>
                    <a:pt x="674370" y="10160"/>
                  </a:lnTo>
                  <a:lnTo>
                    <a:pt x="730250" y="22860"/>
                  </a:lnTo>
                  <a:lnTo>
                    <a:pt x="784859" y="39370"/>
                  </a:lnTo>
                  <a:lnTo>
                    <a:pt x="836929" y="62230"/>
                  </a:lnTo>
                  <a:lnTo>
                    <a:pt x="886459" y="88900"/>
                  </a:lnTo>
                  <a:lnTo>
                    <a:pt x="930909" y="119380"/>
                  </a:lnTo>
                  <a:lnTo>
                    <a:pt x="972820" y="154940"/>
                  </a:lnTo>
                  <a:lnTo>
                    <a:pt x="991870" y="172720"/>
                  </a:lnTo>
                  <a:lnTo>
                    <a:pt x="1026159" y="212090"/>
                  </a:lnTo>
                  <a:lnTo>
                    <a:pt x="1055370" y="255270"/>
                  </a:lnTo>
                  <a:lnTo>
                    <a:pt x="1079500" y="299720"/>
                  </a:lnTo>
                  <a:lnTo>
                    <a:pt x="1097279" y="346710"/>
                  </a:lnTo>
                  <a:lnTo>
                    <a:pt x="1108709" y="393700"/>
                  </a:lnTo>
                  <a:lnTo>
                    <a:pt x="1115059" y="443230"/>
                  </a:lnTo>
                  <a:lnTo>
                    <a:pt x="1116329" y="467360"/>
                  </a:lnTo>
                  <a:lnTo>
                    <a:pt x="1115059" y="467360"/>
                  </a:lnTo>
                  <a:lnTo>
                    <a:pt x="1115059" y="491490"/>
                  </a:lnTo>
                  <a:lnTo>
                    <a:pt x="1112520" y="515620"/>
                  </a:lnTo>
                  <a:lnTo>
                    <a:pt x="1108709" y="539750"/>
                  </a:lnTo>
                  <a:lnTo>
                    <a:pt x="1103629" y="563880"/>
                  </a:lnTo>
                  <a:lnTo>
                    <a:pt x="1096009" y="588010"/>
                  </a:lnTo>
                  <a:lnTo>
                    <a:pt x="1088389" y="612140"/>
                  </a:lnTo>
                  <a:lnTo>
                    <a:pt x="1078229" y="635000"/>
                  </a:lnTo>
                  <a:lnTo>
                    <a:pt x="1066800" y="657860"/>
                  </a:lnTo>
                  <a:lnTo>
                    <a:pt x="1055370" y="679450"/>
                  </a:lnTo>
                  <a:lnTo>
                    <a:pt x="1040129" y="701040"/>
                  </a:lnTo>
                  <a:lnTo>
                    <a:pt x="1026159" y="722630"/>
                  </a:lnTo>
                  <a:lnTo>
                    <a:pt x="991870" y="762000"/>
                  </a:lnTo>
                  <a:lnTo>
                    <a:pt x="952500" y="797560"/>
                  </a:lnTo>
                  <a:lnTo>
                    <a:pt x="909320" y="830580"/>
                  </a:lnTo>
                  <a:lnTo>
                    <a:pt x="862329" y="859790"/>
                  </a:lnTo>
                  <a:lnTo>
                    <a:pt x="811529" y="883920"/>
                  </a:lnTo>
                  <a:lnTo>
                    <a:pt x="758189" y="904240"/>
                  </a:lnTo>
                  <a:lnTo>
                    <a:pt x="702309" y="919480"/>
                  </a:lnTo>
                  <a:lnTo>
                    <a:pt x="645159" y="929640"/>
                  </a:lnTo>
                  <a:lnTo>
                    <a:pt x="615950" y="932180"/>
                  </a:lnTo>
                  <a:lnTo>
                    <a:pt x="586739" y="934720"/>
                  </a:lnTo>
                  <a:lnTo>
                    <a:pt x="557529" y="934720"/>
                  </a:lnTo>
                  <a:lnTo>
                    <a:pt x="528320" y="934720"/>
                  </a:lnTo>
                  <a:lnTo>
                    <a:pt x="499109" y="932180"/>
                  </a:lnTo>
                  <a:lnTo>
                    <a:pt x="471170" y="929640"/>
                  </a:lnTo>
                  <a:lnTo>
                    <a:pt x="441959" y="924560"/>
                  </a:lnTo>
                  <a:lnTo>
                    <a:pt x="414020" y="919480"/>
                  </a:lnTo>
                  <a:lnTo>
                    <a:pt x="386079" y="911860"/>
                  </a:lnTo>
                  <a:lnTo>
                    <a:pt x="358139" y="904240"/>
                  </a:lnTo>
                  <a:lnTo>
                    <a:pt x="304800" y="883920"/>
                  </a:lnTo>
                  <a:lnTo>
                    <a:pt x="254000" y="859790"/>
                  </a:lnTo>
                  <a:lnTo>
                    <a:pt x="207009" y="830580"/>
                  </a:lnTo>
                  <a:lnTo>
                    <a:pt x="163829" y="797560"/>
                  </a:lnTo>
                  <a:lnTo>
                    <a:pt x="124459" y="762000"/>
                  </a:lnTo>
                  <a:lnTo>
                    <a:pt x="90170" y="722630"/>
                  </a:lnTo>
                  <a:lnTo>
                    <a:pt x="60959" y="679450"/>
                  </a:lnTo>
                  <a:lnTo>
                    <a:pt x="36829" y="635000"/>
                  </a:lnTo>
                  <a:lnTo>
                    <a:pt x="19050" y="588010"/>
                  </a:lnTo>
                  <a:lnTo>
                    <a:pt x="7620" y="539750"/>
                  </a:lnTo>
                  <a:lnTo>
                    <a:pt x="1270" y="491490"/>
                  </a:lnTo>
                  <a:lnTo>
                    <a:pt x="0" y="467360"/>
                  </a:lnTo>
                  <a:lnTo>
                    <a:pt x="1270" y="467360"/>
                  </a:lnTo>
                  <a:close/>
                </a:path>
              </a:pathLst>
            </a:custGeom>
            <a:noFill/>
            <a:ln cap="flat" cmpd="sng" w="25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g144235d4a74_0_333"/>
            <p:cNvSpPr/>
            <p:nvPr/>
          </p:nvSpPr>
          <p:spPr>
            <a:xfrm>
              <a:off x="8016176" y="4136338"/>
              <a:ext cx="1141095" cy="962025"/>
            </a:xfrm>
            <a:custGeom>
              <a:rect b="b" l="l" r="r" t="t"/>
              <a:pathLst>
                <a:path extrusionOk="0" h="962025" w="1141095">
                  <a:moveTo>
                    <a:pt x="25514" y="12750"/>
                  </a:moveTo>
                  <a:lnTo>
                    <a:pt x="21780" y="3733"/>
                  </a:lnTo>
                  <a:lnTo>
                    <a:pt x="12763" y="0"/>
                  </a:lnTo>
                  <a:lnTo>
                    <a:pt x="3733" y="3733"/>
                  </a:lnTo>
                  <a:lnTo>
                    <a:pt x="0" y="12750"/>
                  </a:lnTo>
                  <a:lnTo>
                    <a:pt x="3733" y="21780"/>
                  </a:lnTo>
                  <a:lnTo>
                    <a:pt x="12763" y="25514"/>
                  </a:lnTo>
                  <a:lnTo>
                    <a:pt x="21780" y="21780"/>
                  </a:lnTo>
                  <a:lnTo>
                    <a:pt x="25514" y="12750"/>
                  </a:lnTo>
                  <a:close/>
                </a:path>
                <a:path extrusionOk="0" h="962025" w="1141095">
                  <a:moveTo>
                    <a:pt x="1140574" y="948740"/>
                  </a:moveTo>
                  <a:lnTo>
                    <a:pt x="1136840" y="939723"/>
                  </a:lnTo>
                  <a:lnTo>
                    <a:pt x="1127823" y="935990"/>
                  </a:lnTo>
                  <a:lnTo>
                    <a:pt x="1118793" y="939723"/>
                  </a:lnTo>
                  <a:lnTo>
                    <a:pt x="1115060" y="948740"/>
                  </a:lnTo>
                  <a:lnTo>
                    <a:pt x="1118793" y="957770"/>
                  </a:lnTo>
                  <a:lnTo>
                    <a:pt x="1127823" y="961504"/>
                  </a:lnTo>
                  <a:lnTo>
                    <a:pt x="1136840" y="957770"/>
                  </a:lnTo>
                  <a:lnTo>
                    <a:pt x="1140574" y="9487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3" name="Google Shape;503;g144235d4a74_0_333"/>
          <p:cNvSpPr txBox="1"/>
          <p:nvPr/>
        </p:nvSpPr>
        <p:spPr>
          <a:xfrm>
            <a:off x="8194401" y="4503200"/>
            <a:ext cx="665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9869" lvl="0" marL="241934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Zombie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504" name="Google Shape;504;g144235d4a74_0_333"/>
          <p:cNvGrpSpPr/>
          <p:nvPr/>
        </p:nvGrpSpPr>
        <p:grpSpPr>
          <a:xfrm>
            <a:off x="7236459" y="4791709"/>
            <a:ext cx="720089" cy="364490"/>
            <a:chOff x="7236459" y="4791709"/>
            <a:chExt cx="720089" cy="364490"/>
          </a:xfrm>
        </p:grpSpPr>
        <p:sp>
          <p:nvSpPr>
            <p:cNvPr id="505" name="Google Shape;505;g144235d4a74_0_333"/>
            <p:cNvSpPr/>
            <p:nvPr/>
          </p:nvSpPr>
          <p:spPr>
            <a:xfrm>
              <a:off x="7236459" y="4843779"/>
              <a:ext cx="624840" cy="312420"/>
            </a:xfrm>
            <a:custGeom>
              <a:rect b="b" l="l" r="r" t="t"/>
              <a:pathLst>
                <a:path extrusionOk="0" h="312420" w="624840">
                  <a:moveTo>
                    <a:pt x="0" y="312420"/>
                  </a:moveTo>
                  <a:lnTo>
                    <a:pt x="624840" y="0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06" name="Google Shape;506;g144235d4a74_0_333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837169" y="4791709"/>
              <a:ext cx="119379" cy="101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" name="Google Shape;507;g144235d4a74_0_333"/>
          <p:cNvGrpSpPr/>
          <p:nvPr/>
        </p:nvGrpSpPr>
        <p:grpSpPr>
          <a:xfrm>
            <a:off x="7180155" y="5144705"/>
            <a:ext cx="1849692" cy="889635"/>
            <a:chOff x="7307580" y="5144718"/>
            <a:chExt cx="1849692" cy="889635"/>
          </a:xfrm>
        </p:grpSpPr>
        <p:sp>
          <p:nvSpPr>
            <p:cNvPr id="508" name="Google Shape;508;g144235d4a74_0_333"/>
            <p:cNvSpPr/>
            <p:nvPr/>
          </p:nvSpPr>
          <p:spPr>
            <a:xfrm>
              <a:off x="7307580" y="5373369"/>
              <a:ext cx="688340" cy="124460"/>
            </a:xfrm>
            <a:custGeom>
              <a:rect b="b" l="l" r="r" t="t"/>
              <a:pathLst>
                <a:path extrusionOk="0" h="124460" w="688340">
                  <a:moveTo>
                    <a:pt x="0" y="0"/>
                  </a:moveTo>
                  <a:lnTo>
                    <a:pt x="688340" y="124459"/>
                  </a:lnTo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09" name="Google Shape;509;g144235d4a74_0_333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980680" y="5443219"/>
              <a:ext cx="119379" cy="111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g144235d4a74_0_333"/>
            <p:cNvSpPr/>
            <p:nvPr/>
          </p:nvSpPr>
          <p:spPr>
            <a:xfrm>
              <a:off x="8136890" y="5157469"/>
              <a:ext cx="1007109" cy="863600"/>
            </a:xfrm>
            <a:custGeom>
              <a:rect b="b" l="l" r="r" t="t"/>
              <a:pathLst>
                <a:path extrusionOk="0" h="863600" w="1007109">
                  <a:moveTo>
                    <a:pt x="0" y="431799"/>
                  </a:moveTo>
                  <a:lnTo>
                    <a:pt x="1269" y="408939"/>
                  </a:lnTo>
                  <a:lnTo>
                    <a:pt x="2539" y="386079"/>
                  </a:lnTo>
                  <a:lnTo>
                    <a:pt x="6350" y="363219"/>
                  </a:lnTo>
                  <a:lnTo>
                    <a:pt x="11429" y="341629"/>
                  </a:lnTo>
                  <a:lnTo>
                    <a:pt x="17779" y="320039"/>
                  </a:lnTo>
                  <a:lnTo>
                    <a:pt x="24129" y="298449"/>
                  </a:lnTo>
                  <a:lnTo>
                    <a:pt x="34289" y="276859"/>
                  </a:lnTo>
                  <a:lnTo>
                    <a:pt x="43179" y="255269"/>
                  </a:lnTo>
                  <a:lnTo>
                    <a:pt x="54609" y="234949"/>
                  </a:lnTo>
                  <a:lnTo>
                    <a:pt x="67309" y="215899"/>
                  </a:lnTo>
                  <a:lnTo>
                    <a:pt x="81279" y="195579"/>
                  </a:lnTo>
                  <a:lnTo>
                    <a:pt x="96519" y="177799"/>
                  </a:lnTo>
                  <a:lnTo>
                    <a:pt x="113029" y="160019"/>
                  </a:lnTo>
                  <a:lnTo>
                    <a:pt x="129539" y="142239"/>
                  </a:lnTo>
                  <a:lnTo>
                    <a:pt x="166369" y="110489"/>
                  </a:lnTo>
                  <a:lnTo>
                    <a:pt x="207009" y="82549"/>
                  </a:lnTo>
                  <a:lnTo>
                    <a:pt x="229869" y="69849"/>
                  </a:lnTo>
                  <a:lnTo>
                    <a:pt x="251459" y="57149"/>
                  </a:lnTo>
                  <a:lnTo>
                    <a:pt x="298450" y="36829"/>
                  </a:lnTo>
                  <a:lnTo>
                    <a:pt x="347979" y="20319"/>
                  </a:lnTo>
                  <a:lnTo>
                    <a:pt x="398779" y="8889"/>
                  </a:lnTo>
                  <a:lnTo>
                    <a:pt x="450850" y="2539"/>
                  </a:lnTo>
                  <a:lnTo>
                    <a:pt x="477519" y="0"/>
                  </a:lnTo>
                  <a:lnTo>
                    <a:pt x="502919" y="0"/>
                  </a:lnTo>
                  <a:lnTo>
                    <a:pt x="529589" y="0"/>
                  </a:lnTo>
                  <a:lnTo>
                    <a:pt x="556259" y="2539"/>
                  </a:lnTo>
                  <a:lnTo>
                    <a:pt x="608329" y="8889"/>
                  </a:lnTo>
                  <a:lnTo>
                    <a:pt x="659129" y="20319"/>
                  </a:lnTo>
                  <a:lnTo>
                    <a:pt x="707389" y="36829"/>
                  </a:lnTo>
                  <a:lnTo>
                    <a:pt x="731519" y="46989"/>
                  </a:lnTo>
                  <a:lnTo>
                    <a:pt x="755650" y="57149"/>
                  </a:lnTo>
                  <a:lnTo>
                    <a:pt x="777239" y="68579"/>
                  </a:lnTo>
                  <a:lnTo>
                    <a:pt x="798829" y="82549"/>
                  </a:lnTo>
                  <a:lnTo>
                    <a:pt x="820419" y="95249"/>
                  </a:lnTo>
                  <a:lnTo>
                    <a:pt x="839469" y="110489"/>
                  </a:lnTo>
                  <a:lnTo>
                    <a:pt x="858519" y="125729"/>
                  </a:lnTo>
                  <a:lnTo>
                    <a:pt x="877569" y="142239"/>
                  </a:lnTo>
                  <a:lnTo>
                    <a:pt x="910589" y="177799"/>
                  </a:lnTo>
                  <a:lnTo>
                    <a:pt x="938529" y="214629"/>
                  </a:lnTo>
                  <a:lnTo>
                    <a:pt x="962659" y="255269"/>
                  </a:lnTo>
                  <a:lnTo>
                    <a:pt x="981709" y="297179"/>
                  </a:lnTo>
                  <a:lnTo>
                    <a:pt x="995679" y="341629"/>
                  </a:lnTo>
                  <a:lnTo>
                    <a:pt x="1003300" y="386079"/>
                  </a:lnTo>
                  <a:lnTo>
                    <a:pt x="1007109" y="431799"/>
                  </a:lnTo>
                  <a:lnTo>
                    <a:pt x="1005839" y="431799"/>
                  </a:lnTo>
                  <a:lnTo>
                    <a:pt x="1005839" y="453389"/>
                  </a:lnTo>
                  <a:lnTo>
                    <a:pt x="1000759" y="499109"/>
                  </a:lnTo>
                  <a:lnTo>
                    <a:pt x="989329" y="543559"/>
                  </a:lnTo>
                  <a:lnTo>
                    <a:pt x="972819" y="585469"/>
                  </a:lnTo>
                  <a:lnTo>
                    <a:pt x="951229" y="627379"/>
                  </a:lnTo>
                  <a:lnTo>
                    <a:pt x="924559" y="666749"/>
                  </a:lnTo>
                  <a:lnTo>
                    <a:pt x="894079" y="703579"/>
                  </a:lnTo>
                  <a:lnTo>
                    <a:pt x="858519" y="736599"/>
                  </a:lnTo>
                  <a:lnTo>
                    <a:pt x="839469" y="751839"/>
                  </a:lnTo>
                  <a:lnTo>
                    <a:pt x="820419" y="767079"/>
                  </a:lnTo>
                  <a:lnTo>
                    <a:pt x="777239" y="793749"/>
                  </a:lnTo>
                  <a:lnTo>
                    <a:pt x="731519" y="816609"/>
                  </a:lnTo>
                  <a:lnTo>
                    <a:pt x="707389" y="825499"/>
                  </a:lnTo>
                  <a:lnTo>
                    <a:pt x="683259" y="834389"/>
                  </a:lnTo>
                  <a:lnTo>
                    <a:pt x="659129" y="842009"/>
                  </a:lnTo>
                  <a:lnTo>
                    <a:pt x="633729" y="848359"/>
                  </a:lnTo>
                  <a:lnTo>
                    <a:pt x="608329" y="853439"/>
                  </a:lnTo>
                  <a:lnTo>
                    <a:pt x="581659" y="857249"/>
                  </a:lnTo>
                  <a:lnTo>
                    <a:pt x="556259" y="861059"/>
                  </a:lnTo>
                  <a:lnTo>
                    <a:pt x="529589" y="862329"/>
                  </a:lnTo>
                  <a:lnTo>
                    <a:pt x="502919" y="863599"/>
                  </a:lnTo>
                  <a:lnTo>
                    <a:pt x="476250" y="862329"/>
                  </a:lnTo>
                  <a:lnTo>
                    <a:pt x="450850" y="861059"/>
                  </a:lnTo>
                  <a:lnTo>
                    <a:pt x="398779" y="853439"/>
                  </a:lnTo>
                  <a:lnTo>
                    <a:pt x="347979" y="842009"/>
                  </a:lnTo>
                  <a:lnTo>
                    <a:pt x="298450" y="825499"/>
                  </a:lnTo>
                  <a:lnTo>
                    <a:pt x="274319" y="816609"/>
                  </a:lnTo>
                  <a:lnTo>
                    <a:pt x="251459" y="805179"/>
                  </a:lnTo>
                  <a:lnTo>
                    <a:pt x="228600" y="793749"/>
                  </a:lnTo>
                  <a:lnTo>
                    <a:pt x="207009" y="781049"/>
                  </a:lnTo>
                  <a:lnTo>
                    <a:pt x="186689" y="767079"/>
                  </a:lnTo>
                  <a:lnTo>
                    <a:pt x="166369" y="751839"/>
                  </a:lnTo>
                  <a:lnTo>
                    <a:pt x="147319" y="736599"/>
                  </a:lnTo>
                  <a:lnTo>
                    <a:pt x="129539" y="720089"/>
                  </a:lnTo>
                  <a:lnTo>
                    <a:pt x="111759" y="703579"/>
                  </a:lnTo>
                  <a:lnTo>
                    <a:pt x="96519" y="684529"/>
                  </a:lnTo>
                  <a:lnTo>
                    <a:pt x="81279" y="666749"/>
                  </a:lnTo>
                  <a:lnTo>
                    <a:pt x="67309" y="647699"/>
                  </a:lnTo>
                  <a:lnTo>
                    <a:pt x="43179" y="607059"/>
                  </a:lnTo>
                  <a:lnTo>
                    <a:pt x="24129" y="565149"/>
                  </a:lnTo>
                  <a:lnTo>
                    <a:pt x="11429" y="520699"/>
                  </a:lnTo>
                  <a:lnTo>
                    <a:pt x="6350" y="499109"/>
                  </a:lnTo>
                  <a:lnTo>
                    <a:pt x="2539" y="476249"/>
                  </a:lnTo>
                  <a:lnTo>
                    <a:pt x="0" y="453389"/>
                  </a:lnTo>
                  <a:lnTo>
                    <a:pt x="0" y="431799"/>
                  </a:lnTo>
                  <a:close/>
                </a:path>
              </a:pathLst>
            </a:custGeom>
            <a:noFill/>
            <a:ln cap="flat" cmpd="sng" w="255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g144235d4a74_0_333"/>
            <p:cNvSpPr/>
            <p:nvPr/>
          </p:nvSpPr>
          <p:spPr>
            <a:xfrm>
              <a:off x="8124127" y="5144718"/>
              <a:ext cx="1033145" cy="889635"/>
            </a:xfrm>
            <a:custGeom>
              <a:rect b="b" l="l" r="r" t="t"/>
              <a:pathLst>
                <a:path extrusionOk="0" h="889635" w="1033145">
                  <a:moveTo>
                    <a:pt x="25514" y="12750"/>
                  </a:moveTo>
                  <a:lnTo>
                    <a:pt x="21780" y="3733"/>
                  </a:lnTo>
                  <a:lnTo>
                    <a:pt x="12763" y="0"/>
                  </a:lnTo>
                  <a:lnTo>
                    <a:pt x="3733" y="3733"/>
                  </a:lnTo>
                  <a:lnTo>
                    <a:pt x="0" y="12750"/>
                  </a:lnTo>
                  <a:lnTo>
                    <a:pt x="3733" y="21780"/>
                  </a:lnTo>
                  <a:lnTo>
                    <a:pt x="12763" y="25514"/>
                  </a:lnTo>
                  <a:lnTo>
                    <a:pt x="21780" y="21780"/>
                  </a:lnTo>
                  <a:lnTo>
                    <a:pt x="25514" y="12750"/>
                  </a:lnTo>
                  <a:close/>
                </a:path>
                <a:path extrusionOk="0" h="889635" w="1033145">
                  <a:moveTo>
                    <a:pt x="1032624" y="876350"/>
                  </a:moveTo>
                  <a:lnTo>
                    <a:pt x="1028890" y="867333"/>
                  </a:lnTo>
                  <a:lnTo>
                    <a:pt x="1019873" y="863600"/>
                  </a:lnTo>
                  <a:lnTo>
                    <a:pt x="1010843" y="867333"/>
                  </a:lnTo>
                  <a:lnTo>
                    <a:pt x="1007110" y="876350"/>
                  </a:lnTo>
                  <a:lnTo>
                    <a:pt x="1010843" y="885380"/>
                  </a:lnTo>
                  <a:lnTo>
                    <a:pt x="1019873" y="889114"/>
                  </a:lnTo>
                  <a:lnTo>
                    <a:pt x="1028890" y="885380"/>
                  </a:lnTo>
                  <a:lnTo>
                    <a:pt x="1032624" y="876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g144235d4a74_0_333"/>
          <p:cNvSpPr txBox="1"/>
          <p:nvPr/>
        </p:nvSpPr>
        <p:spPr>
          <a:xfrm>
            <a:off x="8279755" y="5475378"/>
            <a:ext cx="4947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Trebuchet MS"/>
                <a:ea typeface="Trebuchet MS"/>
                <a:cs typeface="Trebuchet MS"/>
                <a:sym typeface="Trebuchet MS"/>
              </a:rPr>
              <a:t>Dead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44235d4a74_0_405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Classificação de processos</a:t>
            </a:r>
            <a:endParaRPr sz="4400"/>
          </a:p>
        </p:txBody>
      </p:sp>
      <p:sp>
        <p:nvSpPr>
          <p:cNvPr id="518" name="Google Shape;518;g144235d4a74_0_405"/>
          <p:cNvSpPr txBox="1"/>
          <p:nvPr/>
        </p:nvSpPr>
        <p:spPr>
          <a:xfrm>
            <a:off x="1235710" y="2051050"/>
            <a:ext cx="72111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10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A700"/>
              </a:buClr>
              <a:buSzPts val="2550"/>
              <a:buFont typeface="Arial"/>
              <a:buChar char="■"/>
            </a:pPr>
            <a:r>
              <a:rPr lang="pt-BR" sz="3200">
                <a:latin typeface="Trebuchet MS"/>
                <a:ea typeface="Trebuchet MS"/>
                <a:cs typeface="Trebuchet MS"/>
                <a:sym typeface="Trebuchet MS"/>
              </a:rPr>
              <a:t>Quanto à execução, os processos podem ser classificados em: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81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Foreground(primeiro plano);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81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Background(segundo plano);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5b9d570d146fc_0"/>
          <p:cNvSpPr txBox="1"/>
          <p:nvPr>
            <p:ph type="ctrTitle"/>
          </p:nvPr>
        </p:nvSpPr>
        <p:spPr>
          <a:xfrm>
            <a:off x="685800" y="1371600"/>
            <a:ext cx="7848600" cy="192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SISTEMAS OPERACIONAIS DE CÓDIGO ABERTO</a:t>
            </a:r>
            <a:endParaRPr/>
          </a:p>
        </p:txBody>
      </p:sp>
      <p:sp>
        <p:nvSpPr>
          <p:cNvPr id="98" name="Google Shape;98;ge45b9d570d146fc_0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pt-BR"/>
              <a:t>Gerenciamento de Processos no Linux. Gerência dos recursos de hardware e software do sistema. Atividade prática com o terminal do Linux.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44235d4a74_0_410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Classificação de processos</a:t>
            </a:r>
            <a:endParaRPr sz="4400"/>
          </a:p>
        </p:txBody>
      </p:sp>
      <p:sp>
        <p:nvSpPr>
          <p:cNvPr id="524" name="Google Shape;524;g144235d4a74_0_410"/>
          <p:cNvSpPr txBox="1"/>
          <p:nvPr/>
        </p:nvSpPr>
        <p:spPr>
          <a:xfrm>
            <a:off x="1692910" y="2051050"/>
            <a:ext cx="69705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3238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Foreground(primeiro plano)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304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São inicializados no terminal de comandos, podem interagir com os usuários e exibem sua execução no monitor de vídeo;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83058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Esses processos prendem o prompt, impedindo que outros processo sejam inicializados;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44235d4a74_0_415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Classificação de processos</a:t>
            </a:r>
            <a:endParaRPr sz="4400"/>
          </a:p>
        </p:txBody>
      </p:sp>
      <p:sp>
        <p:nvSpPr>
          <p:cNvPr id="530" name="Google Shape;530;g144235d4a74_0_415"/>
          <p:cNvSpPr txBox="1"/>
          <p:nvPr/>
        </p:nvSpPr>
        <p:spPr>
          <a:xfrm>
            <a:off x="1692910" y="2051050"/>
            <a:ext cx="6573000" cy="31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323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Background(segundo plano)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34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Também são inicializados no terminal de comandos, mas não interagem com usuários e não exibem sua execução no monitor de vídeo;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3048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Esse processos não prendem o prompt e permitem que outros processos sejam inicializados pelo terminal;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44235d4a74_0_420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Classificação de processos</a:t>
            </a:r>
            <a:endParaRPr sz="4400"/>
          </a:p>
        </p:txBody>
      </p:sp>
      <p:sp>
        <p:nvSpPr>
          <p:cNvPr id="536" name="Google Shape;536;g144235d4a74_0_420"/>
          <p:cNvSpPr txBox="1"/>
          <p:nvPr/>
        </p:nvSpPr>
        <p:spPr>
          <a:xfrm>
            <a:off x="1235710" y="2051050"/>
            <a:ext cx="7641000" cy="38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10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A700"/>
              </a:buClr>
              <a:buSzPts val="2550"/>
              <a:buFont typeface="Arial"/>
              <a:buChar char="■"/>
            </a:pPr>
            <a:r>
              <a:rPr lang="pt-BR" sz="3200">
                <a:latin typeface="Trebuchet MS"/>
                <a:ea typeface="Trebuchet MS"/>
                <a:cs typeface="Trebuchet MS"/>
                <a:sym typeface="Trebuchet MS"/>
              </a:rPr>
              <a:t>Quanto ao tipo, os processo podem ser classificados em: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81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Processos Interativos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81050" marR="7664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São iniciados a partir de uma sessão de usuário no terminal de comandos e controlados por ele;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81050" marR="21590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Quando um comando no shell é executado, um processo é executado em foreground(primeiro plano);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44235d4a74_0_430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Classificação de processos</a:t>
            </a:r>
            <a:endParaRPr sz="4400"/>
          </a:p>
        </p:txBody>
      </p:sp>
      <p:sp>
        <p:nvSpPr>
          <p:cNvPr id="542" name="Google Shape;542;g144235d4a74_0_430"/>
          <p:cNvSpPr txBox="1"/>
          <p:nvPr/>
        </p:nvSpPr>
        <p:spPr>
          <a:xfrm>
            <a:off x="1692910" y="2051050"/>
            <a:ext cx="7049700" cy="3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323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Daemons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350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Processos servidores normalmente executados quando o Linux é inicializado, permanecendo em execução enquanto o sistema estiver em funcionamento;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3048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Aguardam em background que algum outro processo solicite seu serviço;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1" marL="72390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E3B800"/>
              </a:buClr>
              <a:buSzPts val="1600"/>
              <a:buFont typeface="Arial"/>
              <a:buChar char="■"/>
            </a:pPr>
            <a:r>
              <a:rPr lang="pt-BR" sz="2000">
                <a:latin typeface="Trebuchet MS"/>
                <a:ea typeface="Trebuchet MS"/>
                <a:cs typeface="Trebuchet MS"/>
                <a:sym typeface="Trebuchet MS"/>
              </a:rPr>
              <a:t>Ex: apache2, postfix, bin9...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3741c4ced5_0_68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entre Processos</a:t>
            </a:r>
            <a:endParaRPr/>
          </a:p>
        </p:txBody>
      </p:sp>
      <p:sp>
        <p:nvSpPr>
          <p:cNvPr id="548" name="Google Shape;548;g13741c4ced5_0_68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Linux possui diversas formas de realizar comunicação entre processos, também conhecido como IPC (Inter Process Communication).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Estas formas de comunicação se referem a processos em execução na mesma máquina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Entre máquinas distintas existem formas também algumas formas como sockets ou RPC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13741c4ced5_0_69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entre Processos</a:t>
            </a:r>
            <a:endParaRPr/>
          </a:p>
        </p:txBody>
      </p:sp>
      <p:sp>
        <p:nvSpPr>
          <p:cNvPr id="554" name="Google Shape;554;g13741c4ced5_0_69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Dentre as técnicas de comunicação entre processos fornecidas pelo Linux, convém citar: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Memória compartilhada: através de diretivas shm* pode-se disponibilizar uma área de memória comum à vários processos. Simples: quando um processo quer enviar dados ao outro, põe na memória.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IPC Sockets (também conhecido como soquetes de domínio Unix) habilitam a comunicação baseada em canal para processos no mesmo dispositivo físico (host). Dependem do  kernel do sistema funcionar; em particular, os sockets IPC se comunicam usando um arquivo local como endereço de socket.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3741c4ced5_0_70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entre Processos</a:t>
            </a:r>
            <a:endParaRPr/>
          </a:p>
        </p:txBody>
      </p:sp>
      <p:sp>
        <p:nvSpPr>
          <p:cNvPr id="560" name="Google Shape;560;g13741c4ced5_0_70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Dentre as técnicas de comunicação entre processos fornecidas pelo Linux, convém citar: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Pipes: um método muito interessante onde se cria um canal bidirecional na tabela de descritores, como se fosse arquivo, mas não é (e não tem I/O). Quando você faz um ls -la | sort está usando pipe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Sinais: quando um processo quer sinalizar algo a outro processo. Ao contrário das demais, nesta não se envia dados mas apenas um valor numérico.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3741c4ced5_0_69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entre Processos</a:t>
            </a:r>
            <a:endParaRPr/>
          </a:p>
        </p:txBody>
      </p:sp>
      <p:sp>
        <p:nvSpPr>
          <p:cNvPr id="566" name="Google Shape;566;g13741c4ced5_0_69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Existem outras formas de comunicação como semáforos, fila de mensagens e até mesmo morte de filho, que é considerada uma comunicação.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 você digitar ipcs na linha de comando irá ver os canais de comunicação atualmente em uso (exceto  sinais).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3741c4ced5_0_71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Sinais</a:t>
            </a:r>
            <a:endParaRPr/>
          </a:p>
        </p:txBody>
      </p:sp>
      <p:sp>
        <p:nvSpPr>
          <p:cNvPr id="572" name="Google Shape;572;g13741c4ced5_0_71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Um S</a:t>
            </a:r>
            <a:r>
              <a:rPr lang="pt-BR"/>
              <a:t>inal é uma interrupção de software entregue a um processo.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sistema operacional usa sinais para relatar situações excepcionais a um programa em execução.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Alguns sinais relatam erros como referências a endereços de memória inválidos; outros relatam eventos assíncronos, como a desconexão de uma linha telefônica.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3741c4ced5_0_76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Sinais</a:t>
            </a:r>
            <a:endParaRPr/>
          </a:p>
        </p:txBody>
      </p:sp>
      <p:sp>
        <p:nvSpPr>
          <p:cNvPr id="578" name="Google Shape;578;g13741c4ced5_0_763"/>
          <p:cNvSpPr txBox="1"/>
          <p:nvPr>
            <p:ph idx="1" type="body"/>
          </p:nvPr>
        </p:nvSpPr>
        <p:spPr>
          <a:xfrm>
            <a:off x="172525" y="1423350"/>
            <a:ext cx="8514300" cy="505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2105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30"/>
              <a:buChar char="●"/>
            </a:pPr>
            <a:r>
              <a:rPr lang="pt-BR" sz="2500"/>
              <a:t>Um sinal informa a ocorrência de um evento excepcional. Estes são alguns dos eventos que podem causar (ou gerar) um sinal:</a:t>
            </a:r>
            <a:endParaRPr sz="2500"/>
          </a:p>
          <a:p>
            <a:pPr indent="-3321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pt-BR" sz="2100"/>
              <a:t>Um erro de programa, como dividir por zero ou emitir um endereço fora do intervalo válido.</a:t>
            </a:r>
            <a:endParaRPr sz="2100"/>
          </a:p>
          <a:p>
            <a:pPr indent="-3321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pt-BR" sz="2100"/>
              <a:t>Uma solicitação do usuário para interromper ou encerrar o programa. A maioria dos ambientes é configurada para permitir que um usuário suspenda o programa mandando um sinal.</a:t>
            </a:r>
            <a:endParaRPr sz="2100"/>
          </a:p>
          <a:p>
            <a:pPr indent="-3321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pt-BR" sz="2100"/>
              <a:t>O encerramento de um processo filho.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4235d4a74_0_4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Objetivos</a:t>
            </a:r>
            <a:endParaRPr sz="4400"/>
          </a:p>
        </p:txBody>
      </p:sp>
      <p:sp>
        <p:nvSpPr>
          <p:cNvPr id="104" name="Google Shape;104;g144235d4a74_0_4"/>
          <p:cNvSpPr txBox="1"/>
          <p:nvPr/>
        </p:nvSpPr>
        <p:spPr>
          <a:xfrm>
            <a:off x="1235710" y="2049780"/>
            <a:ext cx="7035900" cy="4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9090" lvl="0" marL="377190" marR="117475" rtl="0" algn="l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Clr>
                <a:srgbClr val="53A700"/>
              </a:buClr>
              <a:buSzPts val="2500"/>
              <a:buFont typeface="Arial"/>
              <a:buChar char="■"/>
            </a:pPr>
            <a:r>
              <a:rPr lang="pt-BR" sz="3150">
                <a:latin typeface="Trebuchet MS"/>
                <a:ea typeface="Trebuchet MS"/>
                <a:cs typeface="Trebuchet MS"/>
                <a:sym typeface="Trebuchet MS"/>
              </a:rPr>
              <a:t>Entender os principais conceitos envolvidos com processos em sistemas operacionais;</a:t>
            </a:r>
            <a:endParaRPr sz="31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9090" lvl="0" marL="377190" marR="1101090" rtl="0" algn="l">
              <a:lnSpc>
                <a:spcPct val="100499"/>
              </a:lnSpc>
              <a:spcBef>
                <a:spcPts val="630"/>
              </a:spcBef>
              <a:spcAft>
                <a:spcPts val="0"/>
              </a:spcAft>
              <a:buClr>
                <a:srgbClr val="53A700"/>
              </a:buClr>
              <a:buSzPts val="2500"/>
              <a:buFont typeface="Arial"/>
              <a:buChar char="■"/>
            </a:pPr>
            <a:r>
              <a:rPr lang="pt-BR" sz="3150">
                <a:latin typeface="Trebuchet MS"/>
                <a:ea typeface="Trebuchet MS"/>
                <a:cs typeface="Trebuchet MS"/>
                <a:sym typeface="Trebuchet MS"/>
              </a:rPr>
              <a:t>Aprender os estados de um processo;</a:t>
            </a:r>
            <a:endParaRPr sz="31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9090" lvl="0" marL="377190" marR="30480" rtl="0" algn="l">
              <a:lnSpc>
                <a:spcPct val="100499"/>
              </a:lnSpc>
              <a:spcBef>
                <a:spcPts val="630"/>
              </a:spcBef>
              <a:spcAft>
                <a:spcPts val="0"/>
              </a:spcAft>
              <a:buClr>
                <a:srgbClr val="53A700"/>
              </a:buClr>
              <a:buSzPts val="2500"/>
              <a:buFont typeface="Arial"/>
              <a:buChar char="■"/>
            </a:pPr>
            <a:r>
              <a:rPr lang="pt-BR" sz="3150">
                <a:latin typeface="Trebuchet MS"/>
                <a:ea typeface="Trebuchet MS"/>
                <a:cs typeface="Trebuchet MS"/>
                <a:sym typeface="Trebuchet MS"/>
              </a:rPr>
              <a:t>Conhecer alguns comandos para auxiliar no gerenciamento de processos;</a:t>
            </a:r>
            <a:endParaRPr sz="31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d14e4b0767_0_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Sinais</a:t>
            </a:r>
            <a:endParaRPr/>
          </a:p>
        </p:txBody>
      </p:sp>
      <p:sp>
        <p:nvSpPr>
          <p:cNvPr id="584" name="Google Shape;584;g1d14e4b0767_0_0"/>
          <p:cNvSpPr txBox="1"/>
          <p:nvPr>
            <p:ph idx="1" type="body"/>
          </p:nvPr>
        </p:nvSpPr>
        <p:spPr>
          <a:xfrm>
            <a:off x="172525" y="1423350"/>
            <a:ext cx="8514300" cy="5053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2105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630"/>
              <a:buChar char="●"/>
            </a:pPr>
            <a:r>
              <a:rPr lang="pt-BR" sz="2500"/>
              <a:t>Mais</a:t>
            </a:r>
            <a:r>
              <a:rPr lang="pt-BR" sz="2500"/>
              <a:t> alguns dos eventos que podem causar (ou gerar) um sinal:</a:t>
            </a:r>
            <a:endParaRPr sz="2100"/>
          </a:p>
          <a:p>
            <a:pPr indent="-3321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pt-BR" sz="2100"/>
              <a:t>Expiração de um temporizador ou alarme.</a:t>
            </a:r>
            <a:endParaRPr sz="2100"/>
          </a:p>
          <a:p>
            <a:pPr indent="-3321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pt-BR" sz="2100"/>
              <a:t>Uma chamada de outro processo. Os sinais são uma forma limitada, mas útil, de comunicação entre processos.</a:t>
            </a:r>
            <a:endParaRPr sz="2100"/>
          </a:p>
          <a:p>
            <a:pPr indent="-33210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0"/>
              <a:buChar char="○"/>
            </a:pPr>
            <a:r>
              <a:rPr lang="pt-BR" sz="2100"/>
              <a:t>Uma tentativa de executar uma operação de E/S que não pode ser feita. </a:t>
            </a:r>
            <a:endParaRPr sz="2100"/>
          </a:p>
          <a:p>
            <a:pPr indent="-33210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30"/>
              <a:buChar char="●"/>
            </a:pPr>
            <a:r>
              <a:rPr lang="pt-BR" sz="2500"/>
              <a:t>Cada um desses tipos de eventos gera seu próprio tipo particular de sinal.</a:t>
            </a:r>
            <a:endParaRPr sz="2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13741c4ced5_0_72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Sinais</a:t>
            </a:r>
            <a:endParaRPr/>
          </a:p>
        </p:txBody>
      </p:sp>
      <p:sp>
        <p:nvSpPr>
          <p:cNvPr id="590" name="Google Shape;590;g13741c4ced5_0_72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Biblioteca GNU C define uma variedade de tipos de sinais, cada um para um tipo particular de evento.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Alguns tipos de eventos tornam desaconselhável ou impossível que o programa prossiga normalmente, e os sinais correspondentes normalmente abortam o programa.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Outros tipos de sinais que relatam eventos inofensivos são ignorados por padrão.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13741c4ced5_0_72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Sinais</a:t>
            </a:r>
            <a:endParaRPr/>
          </a:p>
        </p:txBody>
      </p:sp>
      <p:sp>
        <p:nvSpPr>
          <p:cNvPr id="596" name="Google Shape;596;g13741c4ced5_0_72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 você previr um evento que causa sinais, poderá definir uma função de tratamento e informar ao sistema operacional para executá-la quando esse tipo específico de sinal chegar.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Finalmente, um processo pode enviar um sinal para outro processo; isso permite que um processo pai aborte um filho ou dois processos relacionados se comuniquem e sincronizem.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3741c4ced5_0_7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Sinais</a:t>
            </a:r>
            <a:endParaRPr/>
          </a:p>
        </p:txBody>
      </p:sp>
      <p:sp>
        <p:nvSpPr>
          <p:cNvPr id="602" name="Google Shape;602;g13741c4ced5_0_71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Sinais são usados quando se deseja enviar uma mensagem para um processo, mas esta mensagem não é um texto, mas sim um código cujo significado é pré determinado.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Exemplo: quando se executa um </a:t>
            </a:r>
            <a:r>
              <a:rPr b="1" i="1" lang="pt-BR"/>
              <a:t>kill 7000</a:t>
            </a:r>
            <a:r>
              <a:rPr lang="pt-BR"/>
              <a:t> está se enviando para o processo de PID 7000 o sinal de código 15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Significa algo como "Caro processo, queira gentilmente terminar a sua execução".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Como o sinal 15 significa terminar, o processo irá terminar a sua execução.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Se o "gentil" processo recusar-se a terminar, podemos forçar com um </a:t>
            </a:r>
            <a:r>
              <a:rPr b="1" i="1" lang="pt-BR"/>
              <a:t>kill -9 7000</a:t>
            </a:r>
            <a:r>
              <a:rPr lang="pt-BR"/>
              <a:t>.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sinal 9 significa algo como: "Morra!"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13741c4ced5_0_73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Sinais</a:t>
            </a:r>
            <a:endParaRPr/>
          </a:p>
        </p:txBody>
      </p:sp>
      <p:sp>
        <p:nvSpPr>
          <p:cNvPr id="608" name="Google Shape;608;g13741c4ced5_0_73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Sinal 2: Sinal chamado de SIGINT. Causa uma interrupção no programa. Falando em termos práticos, é um sinal 2 que o programa recebe quando se pressiona Control+C.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Sinal 20: SIGTSTOP. Este sinal de STOP faz com que o processo interrompa a sua execução. Não termina, apenas interrompe.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Sinal 18: SIGCONT. Este sinal de CONTINUAR, faz com que o processo que foi interrompido pelo Sinal 20, continue seu processamento.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3741c4ced5_0_74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Sinais de Terminação</a:t>
            </a:r>
            <a:endParaRPr/>
          </a:p>
        </p:txBody>
      </p:sp>
      <p:sp>
        <p:nvSpPr>
          <p:cNvPr id="614" name="Google Shape;614;g13741c4ced5_0_74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</a:t>
            </a:r>
            <a:r>
              <a:rPr lang="pt-BR"/>
              <a:t>ão todos usados ​​para dizer a um processo para terminar, de uma forma ou de outra.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Eles têm nomes diferentes porque são usados ​​para propósitos ligeiramente diferentes e os programas podem querer tratá-los de maneira diferente.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d14e4b0767_0_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Sinais de Terminação</a:t>
            </a:r>
            <a:endParaRPr/>
          </a:p>
        </p:txBody>
      </p:sp>
      <p:sp>
        <p:nvSpPr>
          <p:cNvPr id="620" name="Google Shape;620;g1d14e4b0767_0_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razão para lidar com esses sinais geralmente é para que seu programa possa se organizar conforme apropriado antes de realmente terminar.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Por exemplo, você pode querer salvar informações de estado, excluir arquivos temporários ou restaurar os modos de terminal anteriores.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A ação padrão (óbvia) para todos esses sinais é fazer com que o processo termine.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3741c4ced5_0_74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Sinais de Terminação</a:t>
            </a:r>
            <a:endParaRPr/>
          </a:p>
        </p:txBody>
      </p:sp>
      <p:sp>
        <p:nvSpPr>
          <p:cNvPr id="626" name="Google Shape;626;g13741c4ced5_0_74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18468" lvl="0" marL="457200" rtl="0" algn="l">
              <a:spcBef>
                <a:spcPts val="36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SIGTERM</a:t>
            </a:r>
            <a:endParaRPr/>
          </a:p>
          <a:p>
            <a:pPr indent="-318468" lvl="1" marL="914400" rtl="0" algn="l">
              <a:spcBef>
                <a:spcPts val="0"/>
              </a:spcBef>
              <a:spcAft>
                <a:spcPts val="0"/>
              </a:spcAft>
              <a:buSzPct val="76500"/>
              <a:buChar char="•"/>
            </a:pPr>
            <a:r>
              <a:rPr lang="pt-BR"/>
              <a:t>O sinal SIGTERM é um sinal genérico usado para causar o término do programa. Ao contrário do SIGKILL, este sinal pode ser bloqueado, manipulado e ignorado. É a maneira normal de pedir educadamente que um programa termine.</a:t>
            </a:r>
            <a:endParaRPr/>
          </a:p>
          <a:p>
            <a:pPr indent="-318468" lvl="1" marL="914400" rtl="0" algn="l">
              <a:spcBef>
                <a:spcPts val="0"/>
              </a:spcBef>
              <a:spcAft>
                <a:spcPts val="0"/>
              </a:spcAft>
              <a:buSzPct val="76500"/>
              <a:buChar char="•"/>
            </a:pPr>
            <a:r>
              <a:rPr lang="pt-BR"/>
              <a:t>O comando do terminal </a:t>
            </a:r>
            <a:r>
              <a:rPr b="1" lang="pt-BR"/>
              <a:t>kill</a:t>
            </a:r>
            <a:r>
              <a:rPr lang="pt-BR"/>
              <a:t> gera SIGTERM por padrão.</a:t>
            </a:r>
            <a:endParaRPr/>
          </a:p>
          <a:p>
            <a:pPr indent="0" lvl="0" marL="9144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8468" lvl="0" marL="457200" rtl="0" algn="l">
              <a:spcBef>
                <a:spcPts val="36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SIGINT</a:t>
            </a:r>
            <a:endParaRPr/>
          </a:p>
          <a:p>
            <a:pPr indent="-318468" lvl="1" marL="914400" rtl="0" algn="l">
              <a:spcBef>
                <a:spcPts val="0"/>
              </a:spcBef>
              <a:spcAft>
                <a:spcPts val="0"/>
              </a:spcAft>
              <a:buSzPct val="76500"/>
              <a:buChar char="•"/>
            </a:pPr>
            <a:r>
              <a:rPr lang="pt-BR"/>
              <a:t>O sinal SIGINT (“interrupção do programa”) é enviado quando o usuário digita o caractere </a:t>
            </a:r>
            <a:r>
              <a:rPr lang="pt-BR"/>
              <a:t>INTR </a:t>
            </a:r>
            <a:r>
              <a:rPr lang="pt-BR"/>
              <a:t>(normalmente Control + c).</a:t>
            </a:r>
            <a:endParaRPr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8468" lvl="0" marL="457200" rtl="0" algn="l">
              <a:spcBef>
                <a:spcPts val="360"/>
              </a:spcBef>
              <a:spcAft>
                <a:spcPts val="0"/>
              </a:spcAft>
              <a:buSzPct val="63750"/>
              <a:buChar char="•"/>
            </a:pPr>
            <a:r>
              <a:rPr lang="pt-BR"/>
              <a:t>SIGQUIT</a:t>
            </a:r>
            <a:endParaRPr/>
          </a:p>
          <a:p>
            <a:pPr indent="-318468" lvl="1" marL="914400" rtl="0" algn="l">
              <a:spcBef>
                <a:spcPts val="0"/>
              </a:spcBef>
              <a:spcAft>
                <a:spcPts val="0"/>
              </a:spcAft>
              <a:buSzPct val="76500"/>
              <a:buChar char="•"/>
            </a:pPr>
            <a:r>
              <a:rPr lang="pt-BR"/>
              <a:t>O sinal SIGQUIT é semelhante ao SIGINT, exceto que é controlado por uma tecla diferente - o caractere QUIT - e produz um </a:t>
            </a:r>
            <a:r>
              <a:rPr b="1" lang="pt-BR"/>
              <a:t>core dump</a:t>
            </a:r>
            <a:r>
              <a:rPr lang="pt-BR"/>
              <a:t> quando encerra o processo. </a:t>
            </a:r>
            <a:endParaRPr/>
          </a:p>
          <a:p>
            <a:pPr indent="-318468" lvl="1" marL="914400" rtl="0" algn="l">
              <a:spcBef>
                <a:spcPts val="0"/>
              </a:spcBef>
              <a:spcAft>
                <a:spcPts val="0"/>
              </a:spcAft>
              <a:buSzPct val="76500"/>
              <a:buChar char="•"/>
            </a:pPr>
            <a:r>
              <a:rPr lang="pt-BR"/>
              <a:t>A ideia é ser usado quando há um erro no programa “detectado” pelo usuário.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13741c4ced5_0_75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Sinais de Terminação</a:t>
            </a:r>
            <a:endParaRPr/>
          </a:p>
        </p:txBody>
      </p:sp>
      <p:sp>
        <p:nvSpPr>
          <p:cNvPr id="632" name="Google Shape;632;g13741c4ced5_0_753"/>
          <p:cNvSpPr txBox="1"/>
          <p:nvPr>
            <p:ph idx="1" type="body"/>
          </p:nvPr>
        </p:nvSpPr>
        <p:spPr>
          <a:xfrm>
            <a:off x="210675" y="1364875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211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260"/>
              <a:buChar char="•"/>
            </a:pPr>
            <a:r>
              <a:rPr lang="pt-BR" sz="2260"/>
              <a:t>SIGKILL</a:t>
            </a:r>
            <a:endParaRPr sz="2260"/>
          </a:p>
          <a:p>
            <a:pPr indent="-35242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lang="pt-BR" sz="1950"/>
              <a:t>O sinal SIGKILL é usado para causar o término imediato do programa. Não pode ser manuseado ou ignorado e, portanto, é sempre fatal. </a:t>
            </a:r>
            <a:endParaRPr sz="1950"/>
          </a:p>
          <a:p>
            <a:pPr indent="-35242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lang="pt-BR" sz="1950"/>
              <a:t>Também não é possível bloquear este sinal.</a:t>
            </a:r>
            <a:endParaRPr sz="1950"/>
          </a:p>
          <a:p>
            <a:pPr indent="-35242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lang="pt-BR" sz="1950"/>
              <a:t>Esse sinal geralmente é gerado apenas por solicitação explícita. </a:t>
            </a:r>
            <a:endParaRPr sz="1950"/>
          </a:p>
          <a:p>
            <a:pPr indent="-35242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lang="pt-BR" sz="1950"/>
              <a:t>Como não pode ser manipulado, você deve gerá-lo apenas como último recurso, depois de tentar primeiro um método menos drástico, como SIGTERM. </a:t>
            </a:r>
            <a:endParaRPr sz="195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d14e4b0767_0_1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Sinais de Terminação</a:t>
            </a:r>
            <a:endParaRPr/>
          </a:p>
        </p:txBody>
      </p:sp>
      <p:sp>
        <p:nvSpPr>
          <p:cNvPr id="638" name="Google Shape;638;g1d14e4b0767_0_10"/>
          <p:cNvSpPr txBox="1"/>
          <p:nvPr>
            <p:ph idx="1" type="body"/>
          </p:nvPr>
        </p:nvSpPr>
        <p:spPr>
          <a:xfrm>
            <a:off x="210675" y="1364875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2110" lvl="0" marL="4572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2260"/>
              <a:buChar char="•"/>
            </a:pPr>
            <a:r>
              <a:rPr lang="pt-BR" sz="2260"/>
              <a:t>SIGKILL</a:t>
            </a:r>
            <a:endParaRPr sz="1950"/>
          </a:p>
          <a:p>
            <a:pPr indent="-35242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lang="pt-BR" sz="1950"/>
              <a:t>Se um processo não responder a nenhum outro sinal de terminação, enviar um sinal SIGKILL quase sempre fará com que ele desapareça.</a:t>
            </a:r>
            <a:endParaRPr sz="1950"/>
          </a:p>
          <a:p>
            <a:pPr indent="-35242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lang="pt-BR" sz="1950"/>
              <a:t>Na verdade, se o SIGKILL falhar em encerrar um processo, isso por si só constitui um bug do sistema operacional que você deve relatar.</a:t>
            </a:r>
            <a:endParaRPr sz="1950"/>
          </a:p>
          <a:p>
            <a:pPr indent="-352425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50"/>
              <a:buChar char="•"/>
            </a:pPr>
            <a:r>
              <a:rPr lang="pt-BR" sz="1950"/>
              <a:t>O sistema irá gerar SIGKILL para um processo em algumas condições incomuns onde o programa não pode continuar a ser executado (mesmo para executar um manipulador de sinal).</a:t>
            </a:r>
            <a:endParaRPr sz="19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4235d4a74_0_9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Introdução</a:t>
            </a:r>
            <a:endParaRPr sz="4400"/>
          </a:p>
        </p:txBody>
      </p:sp>
      <p:sp>
        <p:nvSpPr>
          <p:cNvPr id="110" name="Google Shape;110;g144235d4a74_0_9"/>
          <p:cNvSpPr txBox="1"/>
          <p:nvPr/>
        </p:nvSpPr>
        <p:spPr>
          <a:xfrm>
            <a:off x="1235710" y="2051050"/>
            <a:ext cx="76449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10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A700"/>
              </a:buClr>
              <a:buSzPts val="2550"/>
              <a:buFont typeface="Arial"/>
              <a:buChar char="■"/>
            </a:pPr>
            <a:r>
              <a:rPr lang="pt-BR" sz="3200">
                <a:latin typeface="Trebuchet MS"/>
                <a:ea typeface="Trebuchet MS"/>
                <a:cs typeface="Trebuchet MS"/>
                <a:sym typeface="Trebuchet MS"/>
              </a:rPr>
              <a:t>Todo sistema operacional fornece uma interface para que os usuários tenham algum controle sobre os programas que estão sendo executados;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81000" marR="668655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53A700"/>
              </a:buClr>
              <a:buSzPts val="2550"/>
              <a:buFont typeface="Arial"/>
              <a:buChar char="■"/>
            </a:pPr>
            <a:r>
              <a:rPr lang="pt-BR" sz="3200">
                <a:latin typeface="Trebuchet MS"/>
                <a:ea typeface="Trebuchet MS"/>
                <a:cs typeface="Trebuchet MS"/>
                <a:sym typeface="Trebuchet MS"/>
              </a:rPr>
              <a:t>No Linux isto ocorre através do gerenciamento de processos via prompt de comando;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3741c4ced5_0_75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Sinais de Terminação</a:t>
            </a:r>
            <a:endParaRPr/>
          </a:p>
        </p:txBody>
      </p:sp>
      <p:sp>
        <p:nvSpPr>
          <p:cNvPr id="644" name="Google Shape;644;g13741c4ced5_0_75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SIGHUP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O sinal SIGHUP (“desligar”) é usado para informar que o terminal do usuário está desconectado, talvez porque uma conexão de rede ou telefone foi interrompida. </a:t>
            </a:r>
            <a:endParaRPr/>
          </a:p>
          <a:p>
            <a:pPr indent="-325755" lvl="1" marL="914400" rtl="0" algn="l">
              <a:spcBef>
                <a:spcPts val="0"/>
              </a:spcBef>
              <a:spcAft>
                <a:spcPts val="0"/>
              </a:spcAft>
              <a:buSzPts val="1530"/>
              <a:buChar char="•"/>
            </a:pPr>
            <a:r>
              <a:rPr lang="pt-BR"/>
              <a:t>Este sinal também é usado para relatar o término do processo de controle em um terminal para trabalhos associados a essa sessão; essa terminação desconecta efetivamente todos os processos na sessão do terminal de controle.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4235d4a74_0_435"/>
          <p:cNvSpPr txBox="1"/>
          <p:nvPr>
            <p:ph type="title"/>
          </p:nvPr>
        </p:nvSpPr>
        <p:spPr>
          <a:xfrm>
            <a:off x="347950" y="1188950"/>
            <a:ext cx="822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Controle de tarefas (job control)</a:t>
            </a:r>
            <a:endParaRPr sz="4400"/>
          </a:p>
        </p:txBody>
      </p:sp>
      <p:sp>
        <p:nvSpPr>
          <p:cNvPr id="650" name="Google Shape;650;g144235d4a74_0_435"/>
          <p:cNvSpPr txBox="1"/>
          <p:nvPr/>
        </p:nvSpPr>
        <p:spPr>
          <a:xfrm>
            <a:off x="1235710" y="2051050"/>
            <a:ext cx="7581900" cy="29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1000" marR="1809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A700"/>
              </a:buClr>
              <a:buSzPts val="2550"/>
              <a:buFont typeface="Arial"/>
              <a:buChar char="■"/>
            </a:pPr>
            <a:r>
              <a:rPr lang="pt-BR" sz="3200">
                <a:latin typeface="Trebuchet MS"/>
                <a:ea typeface="Trebuchet MS"/>
                <a:cs typeface="Trebuchet MS"/>
                <a:sym typeface="Trebuchet MS"/>
              </a:rPr>
              <a:t>Refere-se à habilidade de suspender a execução de processos e retomar a sua execução posteriormente;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81050" marR="3048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O Shell associa um ou mais processos a cada job inicializado por ele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44235d4a74_0_440"/>
          <p:cNvSpPr txBox="1"/>
          <p:nvPr>
            <p:ph type="title"/>
          </p:nvPr>
        </p:nvSpPr>
        <p:spPr>
          <a:xfrm>
            <a:off x="457200" y="533400"/>
            <a:ext cx="822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656" name="Google Shape;656;g144235d4a74_0_440"/>
          <p:cNvSpPr txBox="1"/>
          <p:nvPr/>
        </p:nvSpPr>
        <p:spPr>
          <a:xfrm>
            <a:off x="924475" y="1495975"/>
            <a:ext cx="8112600" cy="23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●"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CTRL+C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○"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Aborta um processo;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●"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CTRL+Z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○"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Suspende um processo;</a:t>
            </a:r>
            <a:endParaRPr baseline="-25000"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●"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○"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Executa um comando em background;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■"/>
            </a:pPr>
            <a:r>
              <a:rPr lang="pt-BR" sz="2200">
                <a:latin typeface="Courier New"/>
                <a:ea typeface="Courier New"/>
                <a:cs typeface="Courier New"/>
                <a:sym typeface="Courier New"/>
              </a:rPr>
              <a:t>curl www.google.com &amp;</a:t>
            </a:r>
            <a:endParaRPr sz="2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44235d4a74_0_445"/>
          <p:cNvSpPr txBox="1"/>
          <p:nvPr>
            <p:ph type="title"/>
          </p:nvPr>
        </p:nvSpPr>
        <p:spPr>
          <a:xfrm>
            <a:off x="457200" y="533400"/>
            <a:ext cx="822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662" name="Google Shape;662;g144235d4a74_0_445"/>
          <p:cNvSpPr txBox="1"/>
          <p:nvPr/>
        </p:nvSpPr>
        <p:spPr>
          <a:xfrm>
            <a:off x="726901" y="1613650"/>
            <a:ext cx="7943400" cy="3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900"/>
              <a:t>bg</a:t>
            </a:r>
            <a:endParaRPr sz="29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pt-BR" sz="2900"/>
              <a:t>Coloca um processo em background;</a:t>
            </a:r>
            <a:endParaRPr sz="29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pt-BR" sz="2900"/>
              <a:t>bg %id</a:t>
            </a:r>
            <a:endParaRPr sz="2900"/>
          </a:p>
          <a:p>
            <a:pPr indent="-412750" lvl="2" marL="1371600" rtl="0" algn="l"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pt-BR" sz="2900"/>
              <a:t>%id é o número do job;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900"/>
              <a:t>fg</a:t>
            </a:r>
            <a:endParaRPr sz="29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pt-BR" sz="2900"/>
              <a:t>Coloca um processo em foreground;</a:t>
            </a:r>
            <a:endParaRPr sz="2900"/>
          </a:p>
          <a:p>
            <a:pPr indent="-412750" lvl="1" marL="914400" rtl="0" algn="l"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pt-BR" sz="2900"/>
              <a:t>fg %id</a:t>
            </a:r>
            <a:endParaRPr sz="2900"/>
          </a:p>
          <a:p>
            <a:pPr indent="-412750" lvl="2" marL="1371600" rtl="0" algn="l"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pt-BR" sz="2900"/>
              <a:t>%id é o número do job;</a:t>
            </a:r>
            <a:endParaRPr sz="29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144235d4a74_0_450"/>
          <p:cNvSpPr txBox="1"/>
          <p:nvPr>
            <p:ph type="title"/>
          </p:nvPr>
        </p:nvSpPr>
        <p:spPr>
          <a:xfrm>
            <a:off x="457200" y="533400"/>
            <a:ext cx="822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pic>
        <p:nvPicPr>
          <p:cNvPr id="668" name="Google Shape;668;g144235d4a74_0_4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363" y="1274950"/>
            <a:ext cx="6001270" cy="532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44235d4a74_0_455"/>
          <p:cNvSpPr txBox="1"/>
          <p:nvPr>
            <p:ph type="title"/>
          </p:nvPr>
        </p:nvSpPr>
        <p:spPr>
          <a:xfrm>
            <a:off x="457200" y="533400"/>
            <a:ext cx="822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674" name="Google Shape;674;g144235d4a74_0_455"/>
          <p:cNvSpPr txBox="1"/>
          <p:nvPr/>
        </p:nvSpPr>
        <p:spPr>
          <a:xfrm>
            <a:off x="793100" y="1755525"/>
            <a:ext cx="7397400" cy="4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257809" lvl="0" marL="2959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■"/>
            </a:pP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kill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48" lvl="1" marL="91440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Char char="■"/>
            </a:pPr>
            <a:r>
              <a:rPr lang="pt-BR" sz="2150">
                <a:latin typeface="Trebuchet MS"/>
                <a:ea typeface="Trebuchet MS"/>
                <a:cs typeface="Trebuchet MS"/>
                <a:sym typeface="Trebuchet MS"/>
              </a:rPr>
              <a:t>Manda um sinal para um processo ou;</a:t>
            </a:r>
            <a:endParaRPr sz="21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48" lvl="1" marL="91440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Char char="■"/>
            </a:pPr>
            <a:r>
              <a:rPr lang="pt-BR" sz="2150">
                <a:latin typeface="Trebuchet MS"/>
                <a:ea typeface="Trebuchet MS"/>
                <a:cs typeface="Trebuchet MS"/>
                <a:sym typeface="Trebuchet MS"/>
              </a:rPr>
              <a:t>Finaliza um job;</a:t>
            </a:r>
            <a:endParaRPr sz="21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48" lvl="2" marL="13716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Char char="■"/>
            </a:pPr>
            <a:r>
              <a:rPr lang="pt-BR" sz="2150">
                <a:latin typeface="Trebuchet MS"/>
                <a:ea typeface="Trebuchet MS"/>
                <a:cs typeface="Trebuchet MS"/>
                <a:sym typeface="Trebuchet MS"/>
              </a:rPr>
              <a:t>Kill %id</a:t>
            </a:r>
            <a:endParaRPr sz="21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674" lvl="3" marL="1828800" rtl="0" algn="l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rgbClr val="E3B800"/>
              </a:buClr>
              <a:buSzPts val="1450"/>
              <a:buFont typeface="Arial"/>
              <a:buChar char="●"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%id é o número do job;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7809" lvl="0" marL="295910" rtl="0" algn="l">
              <a:lnSpc>
                <a:spcPct val="100000"/>
              </a:lnSpc>
              <a:spcBef>
                <a:spcPts val="79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■"/>
            </a:pP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jobs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48" lvl="1" marL="91440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Char char="■"/>
            </a:pPr>
            <a:r>
              <a:rPr lang="pt-BR" sz="2150">
                <a:latin typeface="Trebuchet MS"/>
                <a:ea typeface="Trebuchet MS"/>
                <a:cs typeface="Trebuchet MS"/>
                <a:sym typeface="Trebuchet MS"/>
              </a:rPr>
              <a:t>Exibe os jobs em execução pelo shell;</a:t>
            </a:r>
            <a:endParaRPr sz="21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48" lvl="1" marL="914400" rtl="0" algn="l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Char char="■"/>
            </a:pPr>
            <a:r>
              <a:rPr lang="pt-BR" sz="2150">
                <a:latin typeface="Trebuchet MS"/>
                <a:ea typeface="Trebuchet MS"/>
                <a:cs typeface="Trebuchet MS"/>
                <a:sym typeface="Trebuchet MS"/>
              </a:rPr>
              <a:t>$ jobs [opções]</a:t>
            </a:r>
            <a:endParaRPr sz="21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674" lvl="2" marL="1371600" rtl="0" algn="l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Clr>
                <a:srgbClr val="E3B800"/>
              </a:buClr>
              <a:buSzPts val="1450"/>
              <a:buFont typeface="Arial"/>
              <a:buChar char="■"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-l exibe o nome e o número de cada processo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674" lvl="2" marL="1371600" rtl="0" algn="l">
              <a:lnSpc>
                <a:spcPct val="100000"/>
              </a:lnSpc>
              <a:spcBef>
                <a:spcPts val="770"/>
              </a:spcBef>
              <a:spcAft>
                <a:spcPts val="0"/>
              </a:spcAft>
              <a:buClr>
                <a:srgbClr val="E3B800"/>
              </a:buClr>
              <a:buSzPts val="1450"/>
              <a:buFont typeface="Arial"/>
              <a:buChar char="■"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-s exibe o nome de cada processo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0674" lvl="2" marL="1371600" rtl="0" algn="l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>
                <a:srgbClr val="E3B800"/>
              </a:buClr>
              <a:buSzPts val="1450"/>
              <a:buFont typeface="Arial"/>
              <a:buChar char="■"/>
            </a:pPr>
            <a:r>
              <a:rPr lang="pt-BR" sz="1800">
                <a:latin typeface="Trebuchet MS"/>
                <a:ea typeface="Trebuchet MS"/>
                <a:cs typeface="Trebuchet MS"/>
                <a:sym typeface="Trebuchet MS"/>
              </a:rPr>
              <a:t>-p exibe o número de cada processo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44235d4a74_0_475"/>
          <p:cNvSpPr txBox="1"/>
          <p:nvPr>
            <p:ph type="title"/>
          </p:nvPr>
        </p:nvSpPr>
        <p:spPr>
          <a:xfrm>
            <a:off x="457200" y="533400"/>
            <a:ext cx="822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680" name="Google Shape;680;g144235d4a74_0_475"/>
          <p:cNvSpPr txBox="1"/>
          <p:nvPr/>
        </p:nvSpPr>
        <p:spPr>
          <a:xfrm>
            <a:off x="1611630" y="2049779"/>
            <a:ext cx="6858000" cy="3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33678" lvl="0" marL="2717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■"/>
            </a:pPr>
            <a:r>
              <a:rPr lang="pt-BR" sz="2300">
                <a:latin typeface="Trebuchet MS"/>
                <a:ea typeface="Trebuchet MS"/>
                <a:cs typeface="Trebuchet MS"/>
                <a:sym typeface="Trebuchet MS"/>
              </a:rPr>
              <a:t>pidof processo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7025" lvl="1" marL="91440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Arial"/>
              <a:buChar char="■"/>
            </a:pPr>
            <a:r>
              <a:rPr lang="pt-BR" sz="1950">
                <a:latin typeface="Trebuchet MS"/>
                <a:ea typeface="Trebuchet MS"/>
                <a:cs typeface="Trebuchet MS"/>
                <a:sym typeface="Trebuchet MS"/>
              </a:rPr>
              <a:t>Retorna o PID do processo informado;</a:t>
            </a:r>
            <a:endParaRPr sz="19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7025" lvl="2" marL="1371600" rtl="0" algn="l">
              <a:lnSpc>
                <a:spcPct val="100000"/>
              </a:lnSpc>
              <a:spcBef>
                <a:spcPts val="95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Arial"/>
              <a:buChar char="■"/>
            </a:pPr>
            <a:r>
              <a:rPr lang="pt-BR" sz="1950">
                <a:latin typeface="Trebuchet MS"/>
                <a:ea typeface="Trebuchet MS"/>
                <a:cs typeface="Trebuchet MS"/>
                <a:sym typeface="Trebuchet MS"/>
              </a:rPr>
              <a:t>$pidof bash;</a:t>
            </a:r>
            <a:endParaRPr sz="19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3678" lvl="0" marL="27178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■"/>
            </a:pPr>
            <a:r>
              <a:rPr lang="pt-BR" sz="2300">
                <a:latin typeface="Trebuchet MS"/>
                <a:ea typeface="Trebuchet MS"/>
                <a:cs typeface="Trebuchet MS"/>
                <a:sym typeface="Trebuchet MS"/>
              </a:rPr>
              <a:t>top [opções]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7025" lvl="1" marL="91440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Arial"/>
              <a:buChar char="■"/>
            </a:pPr>
            <a:r>
              <a:rPr lang="pt-BR" sz="1950">
                <a:latin typeface="Trebuchet MS"/>
                <a:ea typeface="Trebuchet MS"/>
                <a:cs typeface="Trebuchet MS"/>
                <a:sym typeface="Trebuchet MS"/>
              </a:rPr>
              <a:t>Exibe os processos com maior consumo de CPU;</a:t>
            </a:r>
            <a:endParaRPr sz="19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49" lvl="2" marL="1371600" marR="30480" rtl="0" algn="l">
              <a:lnSpc>
                <a:spcPct val="119393"/>
              </a:lnSpc>
              <a:spcBef>
                <a:spcPts val="995"/>
              </a:spcBef>
              <a:spcAft>
                <a:spcPts val="0"/>
              </a:spcAft>
              <a:buClr>
                <a:srgbClr val="E3B800"/>
              </a:buClr>
              <a:buSzPts val="1300"/>
              <a:buFont typeface="Arial"/>
              <a:buChar char="■"/>
            </a:pPr>
            <a:r>
              <a:rPr lang="pt-BR" sz="1650">
                <a:latin typeface="Trebuchet MS"/>
                <a:ea typeface="Trebuchet MS"/>
                <a:cs typeface="Trebuchet MS"/>
                <a:sym typeface="Trebuchet MS"/>
              </a:rPr>
              <a:t>-u usuário Exibe apenas processos pertencentes ao usuário especificado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49" lvl="2" marL="137160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Clr>
                <a:srgbClr val="E3B800"/>
              </a:buClr>
              <a:buSzPts val="1300"/>
              <a:buFont typeface="Arial"/>
              <a:buChar char="■"/>
            </a:pPr>
            <a:r>
              <a:rPr lang="pt-BR" sz="1650">
                <a:latin typeface="Trebuchet MS"/>
                <a:ea typeface="Trebuchet MS"/>
                <a:cs typeface="Trebuchet MS"/>
                <a:sym typeface="Trebuchet MS"/>
              </a:rPr>
              <a:t>-U não mostra processos do usuário especificado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49" lvl="2" marL="13716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E3B800"/>
              </a:buClr>
              <a:buSzPts val="1300"/>
              <a:buFont typeface="Arial"/>
              <a:buChar char="■"/>
            </a:pPr>
            <a:r>
              <a:rPr lang="pt-BR" sz="1650">
                <a:latin typeface="Trebuchet MS"/>
                <a:ea typeface="Trebuchet MS"/>
                <a:cs typeface="Trebuchet MS"/>
                <a:sym typeface="Trebuchet MS"/>
              </a:rPr>
              <a:t>-d n Atualiza o monitor a cada n segundos;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49" lvl="2" marL="1371600" rtl="0" algn="l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rgbClr val="E3B800"/>
              </a:buClr>
              <a:buSzPts val="1300"/>
              <a:buFont typeface="Arial"/>
              <a:buChar char="■"/>
            </a:pPr>
            <a:r>
              <a:rPr lang="pt-BR" sz="1650">
                <a:latin typeface="Trebuchet MS"/>
                <a:ea typeface="Trebuchet MS"/>
                <a:cs typeface="Trebuchet MS"/>
                <a:sym typeface="Trebuchet MS"/>
              </a:rPr>
              <a:t>-t tty Exibe processos apenas do terminal especificado;</a:t>
            </a:r>
            <a:endParaRPr sz="16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144235d4a74_0_480"/>
          <p:cNvSpPr txBox="1"/>
          <p:nvPr>
            <p:ph type="title"/>
          </p:nvPr>
        </p:nvSpPr>
        <p:spPr>
          <a:xfrm>
            <a:off x="457200" y="533400"/>
            <a:ext cx="822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686" name="Google Shape;686;g144235d4a74_0_480"/>
          <p:cNvSpPr txBox="1"/>
          <p:nvPr>
            <p:ph idx="4294967295" type="body"/>
          </p:nvPr>
        </p:nvSpPr>
        <p:spPr>
          <a:xfrm>
            <a:off x="491490" y="2049780"/>
            <a:ext cx="8160900" cy="32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15252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/>
              <a:t>tload [opções]</a:t>
            </a:r>
            <a:endParaRPr sz="2800"/>
          </a:p>
          <a:p>
            <a:pPr indent="-285750" lvl="0" marL="1525270" marR="573405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/>
              <a:t>Representa de forma gráfica a carga do sistema;</a:t>
            </a:r>
            <a:endParaRPr sz="2400"/>
          </a:p>
          <a:p>
            <a:pPr indent="-285750" lvl="0" marL="152527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/>
              <a:t>Opções</a:t>
            </a:r>
            <a:endParaRPr sz="2400"/>
          </a:p>
          <a:p>
            <a:pPr indent="-228600" lvl="1" marL="1925320" marR="3048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E3B800"/>
              </a:buClr>
              <a:buSzPts val="1600"/>
              <a:buFont typeface="Arial"/>
              <a:buChar char="■"/>
            </a:pPr>
            <a:r>
              <a:rPr lang="pt-BR" sz="2000">
                <a:latin typeface="Trebuchet MS"/>
                <a:ea typeface="Trebuchet MS"/>
                <a:cs typeface="Trebuchet MS"/>
                <a:sym typeface="Trebuchet MS"/>
              </a:rPr>
              <a:t>-s número Mostra uma escala vertical com espaçamento especificado por número(entre 1 e 10)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1" marL="1925320" marR="137160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E3B800"/>
              </a:buClr>
              <a:buSzPts val="1600"/>
              <a:buFont typeface="Arial"/>
              <a:buChar char="■"/>
            </a:pPr>
            <a:r>
              <a:rPr lang="pt-BR" sz="2000">
                <a:latin typeface="Trebuchet MS"/>
                <a:ea typeface="Trebuchet MS"/>
                <a:cs typeface="Trebuchet MS"/>
                <a:sym typeface="Trebuchet MS"/>
              </a:rPr>
              <a:t>-d número Especifica o intervalo entre atualizações em segundos;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44235d4a74_0_485"/>
          <p:cNvSpPr txBox="1"/>
          <p:nvPr>
            <p:ph type="title"/>
          </p:nvPr>
        </p:nvSpPr>
        <p:spPr>
          <a:xfrm>
            <a:off x="457200" y="533400"/>
            <a:ext cx="822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692" name="Google Shape;692;g144235d4a74_0_485"/>
          <p:cNvSpPr txBox="1"/>
          <p:nvPr/>
        </p:nvSpPr>
        <p:spPr>
          <a:xfrm>
            <a:off x="1692910" y="2051050"/>
            <a:ext cx="7199100" cy="3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323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uptime [-V]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48" lvl="1" marL="9144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Exibe o tempo de funcionamento do sistema e a sua carga;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E3B800"/>
              </a:buClr>
              <a:buSzPts val="1600"/>
              <a:buFont typeface="Arial"/>
              <a:buChar char="■"/>
            </a:pPr>
            <a:r>
              <a:rPr lang="pt-BR" sz="2000">
                <a:latin typeface="Trebuchet MS"/>
                <a:ea typeface="Trebuchet MS"/>
                <a:cs typeface="Trebuchet MS"/>
                <a:sym typeface="Trebuchet MS"/>
              </a:rPr>
              <a:t>-V Exibe a versão do comando;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rtl="0" algn="l">
              <a:lnSpc>
                <a:spcPct val="100000"/>
              </a:lnSpc>
              <a:spcBef>
                <a:spcPts val="85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free [opções]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48" lvl="1" marL="914400" marR="9366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Exibe a quantidade de memória livre e usada no sistema;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rgbClr val="E3B800"/>
              </a:buClr>
              <a:buSzPts val="1600"/>
              <a:buFont typeface="Arial"/>
              <a:buChar char="■"/>
            </a:pPr>
            <a:r>
              <a:rPr lang="pt-BR" sz="2000">
                <a:latin typeface="Trebuchet MS"/>
                <a:ea typeface="Trebuchet MS"/>
                <a:cs typeface="Trebuchet MS"/>
                <a:sym typeface="Trebuchet MS"/>
              </a:rPr>
              <a:t>-m Exibe as informações em megabytes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44235d4a74_0_490"/>
          <p:cNvSpPr txBox="1"/>
          <p:nvPr>
            <p:ph type="title"/>
          </p:nvPr>
        </p:nvSpPr>
        <p:spPr>
          <a:xfrm>
            <a:off x="457200" y="533400"/>
            <a:ext cx="822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698" name="Google Shape;698;g144235d4a74_0_490"/>
          <p:cNvSpPr txBox="1"/>
          <p:nvPr/>
        </p:nvSpPr>
        <p:spPr>
          <a:xfrm>
            <a:off x="1692910" y="2051050"/>
            <a:ext cx="6799500" cy="3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323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vmstat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48" lvl="1" marL="914400" marR="3098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○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Exibe as estatísticas do uso da memória virtual;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nice [opção] prioridade comando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48" lvl="1" marL="9144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○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Executa um processo com uma prioridade diferente da padrão;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48" lvl="1" marL="914400" marR="527685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○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Prioridade varia entre -20 e 19, quanto menor, maior a prioridade;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4235d4a74_0_14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Processo</a:t>
            </a:r>
            <a:endParaRPr sz="4400"/>
          </a:p>
        </p:txBody>
      </p:sp>
      <p:sp>
        <p:nvSpPr>
          <p:cNvPr id="116" name="Google Shape;116;g144235d4a74_0_14"/>
          <p:cNvSpPr txBox="1"/>
          <p:nvPr/>
        </p:nvSpPr>
        <p:spPr>
          <a:xfrm>
            <a:off x="1235710" y="1969770"/>
            <a:ext cx="75114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75">
            <a:spAutoFit/>
          </a:bodyPr>
          <a:lstStyle/>
          <a:p>
            <a:pPr indent="-3429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A700"/>
              </a:buClr>
              <a:buSzPts val="2550"/>
              <a:buFont typeface="Arial"/>
              <a:buChar char="■"/>
            </a:pPr>
            <a:r>
              <a:rPr lang="pt-BR" sz="3200">
                <a:latin typeface="Trebuchet MS"/>
                <a:ea typeface="Trebuchet MS"/>
                <a:cs typeface="Trebuchet MS"/>
                <a:sym typeface="Trebuchet MS"/>
              </a:rPr>
              <a:t>Definição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81050" marR="161988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Processo é um programa em execução;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81050" marR="3048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Do ponto de vista do S.O. é a estrutura responsável pela manutenção de todas as informações necessárias para a execução de um programa;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144235d4a74_0_495"/>
          <p:cNvSpPr txBox="1"/>
          <p:nvPr>
            <p:ph type="title"/>
          </p:nvPr>
        </p:nvSpPr>
        <p:spPr>
          <a:xfrm>
            <a:off x="457200" y="533400"/>
            <a:ext cx="82296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Gerenciamento de Processos</a:t>
            </a:r>
            <a:endParaRPr sz="4400"/>
          </a:p>
        </p:txBody>
      </p:sp>
      <p:sp>
        <p:nvSpPr>
          <p:cNvPr id="704" name="Google Shape;704;g144235d4a74_0_495"/>
          <p:cNvSpPr txBox="1"/>
          <p:nvPr/>
        </p:nvSpPr>
        <p:spPr>
          <a:xfrm>
            <a:off x="1606550" y="2051050"/>
            <a:ext cx="6753300" cy="3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25">
            <a:spAutoFit/>
          </a:bodyPr>
          <a:lstStyle/>
          <a:p>
            <a:pPr indent="-231140" lvl="0" marL="269240" rtl="0" algn="l">
              <a:lnSpc>
                <a:spcPct val="119777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■"/>
            </a:pPr>
            <a:r>
              <a:rPr lang="pt-BR" sz="2250">
                <a:latin typeface="Trebuchet MS"/>
                <a:ea typeface="Trebuchet MS"/>
                <a:cs typeface="Trebuchet MS"/>
                <a:sym typeface="Trebuchet MS"/>
              </a:rPr>
              <a:t>renice prioridade [opções]</a:t>
            </a:r>
            <a:endParaRPr sz="22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7025" lvl="1" marL="914400" rtl="0" algn="l">
              <a:lnSpc>
                <a:spcPct val="119743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Arial"/>
              <a:buChar char="■"/>
            </a:pPr>
            <a:r>
              <a:rPr lang="pt-BR" sz="1950">
                <a:latin typeface="Trebuchet MS"/>
                <a:ea typeface="Trebuchet MS"/>
                <a:cs typeface="Trebuchet MS"/>
                <a:sym typeface="Trebuchet MS"/>
              </a:rPr>
              <a:t>Modifica a prioridade de um processo em execução;</a:t>
            </a:r>
            <a:endParaRPr sz="19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31140" lvl="0" marL="269240" rtl="0" algn="l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Arial"/>
              <a:buChar char="■"/>
            </a:pPr>
            <a:r>
              <a:rPr lang="pt-BR" sz="1950">
                <a:latin typeface="Trebuchet MS"/>
                <a:ea typeface="Trebuchet MS"/>
                <a:cs typeface="Trebuchet MS"/>
                <a:sym typeface="Trebuchet MS"/>
              </a:rPr>
              <a:t>Pode ser aplicado a um processo, usuário ou grupo;</a:t>
            </a:r>
            <a:endParaRPr sz="19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84784" lvl="1" marL="593090" rtl="0" algn="l">
              <a:lnSpc>
                <a:spcPct val="100000"/>
              </a:lnSpc>
              <a:spcBef>
                <a:spcPts val="930"/>
              </a:spcBef>
              <a:spcAft>
                <a:spcPts val="0"/>
              </a:spcAft>
              <a:buClr>
                <a:srgbClr val="E3B800"/>
              </a:buClr>
              <a:buSzPts val="1250"/>
              <a:buFont typeface="Arial"/>
              <a:buChar char="■"/>
            </a:pPr>
            <a:r>
              <a:rPr lang="pt-BR" sz="1600">
                <a:latin typeface="Trebuchet MS"/>
                <a:ea typeface="Trebuchet MS"/>
                <a:cs typeface="Trebuchet MS"/>
                <a:sym typeface="Trebuchet MS"/>
              </a:rPr>
              <a:t>-p processo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84784" lvl="1" marL="59309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E3B800"/>
              </a:buClr>
              <a:buSzPts val="1250"/>
              <a:buFont typeface="Arial"/>
              <a:buChar char="■"/>
            </a:pPr>
            <a:r>
              <a:rPr lang="pt-BR" sz="1600">
                <a:latin typeface="Trebuchet MS"/>
                <a:ea typeface="Trebuchet MS"/>
                <a:cs typeface="Trebuchet MS"/>
                <a:sym typeface="Trebuchet MS"/>
              </a:rPr>
              <a:t>-u usuário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84784" lvl="1" marL="593090" rtl="0" algn="l">
              <a:lnSpc>
                <a:spcPct val="100000"/>
              </a:lnSpc>
              <a:spcBef>
                <a:spcPts val="710"/>
              </a:spcBef>
              <a:spcAft>
                <a:spcPts val="0"/>
              </a:spcAft>
              <a:buClr>
                <a:srgbClr val="E3B800"/>
              </a:buClr>
              <a:buSzPts val="1250"/>
              <a:buFont typeface="Arial"/>
              <a:buChar char="■"/>
            </a:pPr>
            <a:r>
              <a:rPr lang="pt-BR" sz="1600">
                <a:latin typeface="Trebuchet MS"/>
                <a:ea typeface="Trebuchet MS"/>
                <a:cs typeface="Trebuchet MS"/>
                <a:sym typeface="Trebuchet MS"/>
              </a:rPr>
              <a:t>-g grupo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7025" lvl="2" marL="1371600" rtl="0" algn="l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Arial"/>
              <a:buChar char="■"/>
            </a:pPr>
            <a:r>
              <a:rPr lang="pt-BR" sz="1950">
                <a:latin typeface="Trebuchet MS"/>
                <a:ea typeface="Trebuchet MS"/>
                <a:cs typeface="Trebuchet MS"/>
                <a:sym typeface="Trebuchet MS"/>
              </a:rPr>
              <a:t>$renice +15 1752</a:t>
            </a:r>
            <a:endParaRPr sz="19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7025" lvl="2" marL="137160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Arial"/>
              <a:buChar char="■"/>
            </a:pPr>
            <a:r>
              <a:rPr lang="pt-BR" sz="1950">
                <a:latin typeface="Trebuchet MS"/>
                <a:ea typeface="Trebuchet MS"/>
                <a:cs typeface="Trebuchet MS"/>
                <a:sym typeface="Trebuchet MS"/>
              </a:rPr>
              <a:t>$renice -2 -u usuario</a:t>
            </a:r>
            <a:endParaRPr sz="19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7025" lvl="2" marL="1371600" rtl="0" algn="l">
              <a:lnSpc>
                <a:spcPct val="100000"/>
              </a:lnSpc>
              <a:spcBef>
                <a:spcPts val="910"/>
              </a:spcBef>
              <a:spcAft>
                <a:spcPts val="0"/>
              </a:spcAft>
              <a:buClr>
                <a:srgbClr val="FF0000"/>
              </a:buClr>
              <a:buSzPts val="1550"/>
              <a:buFont typeface="Arial"/>
              <a:buChar char="■"/>
            </a:pPr>
            <a:r>
              <a:rPr lang="pt-BR" sz="1950">
                <a:latin typeface="Trebuchet MS"/>
                <a:ea typeface="Trebuchet MS"/>
                <a:cs typeface="Trebuchet MS"/>
                <a:sym typeface="Trebuchet MS"/>
              </a:rPr>
              <a:t>$renice +4 -g projeto</a:t>
            </a:r>
            <a:endParaRPr sz="19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144235d4a74_0_505"/>
          <p:cNvSpPr txBox="1"/>
          <p:nvPr>
            <p:ph type="title"/>
          </p:nvPr>
        </p:nvSpPr>
        <p:spPr>
          <a:xfrm>
            <a:off x="457200" y="533400"/>
            <a:ext cx="8229600" cy="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41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710" name="Google Shape;710;g144235d4a74_0_505"/>
          <p:cNvSpPr txBox="1"/>
          <p:nvPr/>
        </p:nvSpPr>
        <p:spPr>
          <a:xfrm>
            <a:off x="1235710" y="1984891"/>
            <a:ext cx="7644000" cy="3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1275">
            <a:spAutoFit/>
          </a:bodyPr>
          <a:lstStyle/>
          <a:p>
            <a:pPr indent="-224790" lvl="1" marL="624840" marR="3048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Char char="■"/>
            </a:pPr>
            <a:r>
              <a:rPr lang="pt-BR" sz="2050">
                <a:latin typeface="Trebuchet MS"/>
                <a:ea typeface="Trebuchet MS"/>
                <a:cs typeface="Trebuchet MS"/>
                <a:sym typeface="Trebuchet MS"/>
              </a:rPr>
              <a:t>Prof. Diego Pereira &lt;diego.pereira@ifrn.edu.br&gt;</a:t>
            </a:r>
            <a:endParaRPr sz="2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4790" lvl="1" marL="624840" marR="3048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Char char="■"/>
            </a:pPr>
            <a:r>
              <a:rPr lang="pt-BR" sz="2050">
                <a:latin typeface="Trebuchet MS"/>
                <a:ea typeface="Trebuchet MS"/>
                <a:cs typeface="Trebuchet MS"/>
                <a:sym typeface="Trebuchet MS"/>
              </a:rPr>
              <a:t>MORIMOTO, Carlos E.. Linux, Entendendo o Sistema – Guia Prático. Sul Editores, 2006.</a:t>
            </a:r>
            <a:endParaRPr sz="2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4790" lvl="1" marL="624840" marR="480058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Char char="■"/>
            </a:pPr>
            <a:r>
              <a:rPr lang="pt-BR" sz="2050">
                <a:latin typeface="Trebuchet MS"/>
                <a:ea typeface="Trebuchet MS"/>
                <a:cs typeface="Trebuchet MS"/>
                <a:sym typeface="Trebuchet MS"/>
              </a:rPr>
              <a:t>MORIMOTO, Carlos E.. Linux, Redes e Servidores – Guia Prático. Sul Editores, 2006.</a:t>
            </a:r>
            <a:endParaRPr sz="205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4789" lvl="1" marL="624840" marR="453390" rtl="0" algn="l">
              <a:lnSpc>
                <a:spcPct val="119473"/>
              </a:lnSpc>
              <a:spcBef>
                <a:spcPts val="455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■"/>
            </a:pPr>
            <a:r>
              <a:rPr lang="pt-BR" sz="1900">
                <a:latin typeface="Trebuchet MS"/>
                <a:ea typeface="Trebuchet MS"/>
                <a:cs typeface="Trebuchet MS"/>
                <a:sym typeface="Trebuchet MS"/>
              </a:rPr>
              <a:t>BATTISTI, Júlio. Windows Server 2003 Curso Completo. Axcel, 2003.</a:t>
            </a:r>
            <a:endParaRPr sz="19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4790" lvl="1" marL="624840" marR="377825" rtl="0" algn="l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>
                <a:srgbClr val="FF0000"/>
              </a:buClr>
              <a:buSzPts val="1650"/>
              <a:buFont typeface="Arial"/>
              <a:buChar char="■"/>
            </a:pPr>
            <a:r>
              <a:rPr lang="pt-BR" sz="2050">
                <a:latin typeface="Trebuchet MS"/>
                <a:ea typeface="Trebuchet MS"/>
                <a:cs typeface="Trebuchet MS"/>
                <a:sym typeface="Trebuchet MS"/>
              </a:rPr>
              <a:t>THOMPSON, Marco Aurélio. Windows Server 2003 - administração de redes. Érica, 2003.</a:t>
            </a:r>
            <a:endParaRPr sz="205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3741c4ced5_0_67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716" name="Google Shape;716;g13741c4ced5_0_67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Tutorial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3741c4ced5_0_77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722" name="Google Shape;722;g13741c4ced5_0_77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1º Liste apenas os processos que estão em execução no terminal atual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2º Liste os processos que estão em execução em todos os terminais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3º Liste todos os processos do Linux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4º Liste todos os processos do Linux, exibindo o nome dos usuários que iniciaram os processos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5º Liste os processos em forma de árvore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13741c4ced5_0_77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728" name="Google Shape;728;g13741c4ced5_0_77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6º Liste todos os processos do sistema em forma de árvore exibindo o número do processo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7º Liste todos os processos do sistema em forma de árvore exibindo o nome do usuário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8º Quais os passos necessários para matar um processo chamado openoffice que está travado no console tty1. Este processo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não responde de forma alguma. Como encerrá-lo 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9º Qual comando exibe detalhe sobre os processos que estão sendo executados em tempo real no servidor 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3741c4ced5_0_78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734" name="Google Shape;734;g13741c4ced5_0_78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10º Diferencie kill de killall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11º) Explique os sinais e qual o número que equivale  a eles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SIGKILL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SIGTERM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SIGCONT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SIGHUP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12º - Qual a diferença entre os comandos nice e renice ?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pt-BR"/>
              <a:t>13º Como executar o updatedb com a prioridade -10 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4235d4a74_0_19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Processo</a:t>
            </a:r>
            <a:endParaRPr sz="4400"/>
          </a:p>
        </p:txBody>
      </p:sp>
      <p:sp>
        <p:nvSpPr>
          <p:cNvPr id="122" name="Google Shape;122;g144235d4a74_0_19"/>
          <p:cNvSpPr txBox="1"/>
          <p:nvPr/>
        </p:nvSpPr>
        <p:spPr>
          <a:xfrm>
            <a:off x="1643379" y="1987295"/>
            <a:ext cx="7026300" cy="43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925">
            <a:spAutoFit/>
          </a:bodyPr>
          <a:lstStyle/>
          <a:p>
            <a:pPr indent="-254000" lvl="0" marL="292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■"/>
            </a:pP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Processos são entidades independentes;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292100" marR="319405" rtl="0" algn="l">
              <a:lnSpc>
                <a:spcPct val="119200"/>
              </a:lnSpc>
              <a:spcBef>
                <a:spcPts val="605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■"/>
            </a:pP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Cada um possui permissões de acesso e atributos(características);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3999" lvl="0" marL="292100" rtl="0" algn="l">
              <a:lnSpc>
                <a:spcPct val="116904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Char char="■"/>
            </a:pPr>
            <a:r>
              <a:rPr lang="pt-BR" sz="2100">
                <a:latin typeface="Trebuchet MS"/>
                <a:ea typeface="Trebuchet MS"/>
                <a:cs typeface="Trebuchet MS"/>
                <a:sym typeface="Trebuchet MS"/>
              </a:rPr>
              <a:t>Ex: PID(Process IDentification)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4000" lvl="0" marL="292100" marR="34290" rtl="0" algn="l">
              <a:lnSpc>
                <a:spcPct val="119600"/>
              </a:lnSpc>
              <a:spcBef>
                <a:spcPts val="112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■"/>
            </a:pPr>
            <a:r>
              <a:rPr lang="pt-BR" sz="2500">
                <a:latin typeface="Trebuchet MS"/>
                <a:ea typeface="Trebuchet MS"/>
                <a:cs typeface="Trebuchet MS"/>
                <a:sym typeface="Trebuchet MS"/>
              </a:rPr>
              <a:t>O S.O. é responsável em gerenciar os processos de forma a otimizar a utilização da CPU;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53999" lvl="0" marL="29210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Char char="■"/>
            </a:pPr>
            <a:r>
              <a:rPr lang="pt-BR" sz="2100">
                <a:latin typeface="Trebuchet MS"/>
                <a:ea typeface="Trebuchet MS"/>
                <a:cs typeface="Trebuchet MS"/>
                <a:sym typeface="Trebuchet MS"/>
              </a:rPr>
              <a:t>Caso o processo necessite ler/escrever dados no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292100" marR="30480" rtl="0" algn="l">
              <a:lnSpc>
                <a:spcPct val="101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Trebuchet MS"/>
                <a:ea typeface="Trebuchet MS"/>
                <a:cs typeface="Trebuchet MS"/>
                <a:sym typeface="Trebuchet MS"/>
              </a:rPr>
              <a:t>disco rígido, ele fica em estado </a:t>
            </a:r>
            <a:r>
              <a:rPr i="1" lang="pt-BR" sz="2100">
                <a:latin typeface="Verdana"/>
                <a:ea typeface="Verdana"/>
                <a:cs typeface="Verdana"/>
                <a:sym typeface="Verdana"/>
              </a:rPr>
              <a:t>waiting </a:t>
            </a:r>
            <a:r>
              <a:rPr lang="pt-BR" sz="2100">
                <a:latin typeface="Trebuchet MS"/>
                <a:ea typeface="Trebuchet MS"/>
                <a:cs typeface="Trebuchet MS"/>
                <a:sym typeface="Trebuchet MS"/>
              </a:rPr>
              <a:t>até que a operação seja completada;</a:t>
            </a:r>
            <a:endParaRPr sz="2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4235d4a74_0_24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Processo</a:t>
            </a:r>
            <a:endParaRPr sz="4400"/>
          </a:p>
        </p:txBody>
      </p:sp>
      <p:sp>
        <p:nvSpPr>
          <p:cNvPr id="128" name="Google Shape;128;g144235d4a74_0_24"/>
          <p:cNvSpPr txBox="1"/>
          <p:nvPr/>
        </p:nvSpPr>
        <p:spPr>
          <a:xfrm>
            <a:off x="1692910" y="2051050"/>
            <a:ext cx="7161600" cy="25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323850" marR="43624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No diretório /proc é criado um subdiretório para cada processo em execução;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Os nomes dos subdiretórios são seus PIDs;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323850" marR="30480" rtl="0" algn="l">
              <a:lnSpc>
                <a:spcPct val="100000"/>
              </a:lnSpc>
              <a:spcBef>
                <a:spcPts val="113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Char char="■"/>
            </a:pPr>
            <a:r>
              <a:rPr lang="pt-BR" sz="2400">
                <a:latin typeface="Trebuchet MS"/>
                <a:ea typeface="Trebuchet MS"/>
                <a:cs typeface="Trebuchet MS"/>
                <a:sym typeface="Trebuchet MS"/>
              </a:rPr>
              <a:t>Dentro desse subdiretório existem diversos arquivos com informações sobre o processo;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g144235d4a74_0_29"/>
          <p:cNvGrpSpPr/>
          <p:nvPr/>
        </p:nvGrpSpPr>
        <p:grpSpPr>
          <a:xfrm>
            <a:off x="2540" y="1689099"/>
            <a:ext cx="2190748" cy="86361"/>
            <a:chOff x="2540" y="1689099"/>
            <a:chExt cx="2190748" cy="86361"/>
          </a:xfrm>
        </p:grpSpPr>
        <p:sp>
          <p:nvSpPr>
            <p:cNvPr id="134" name="Google Shape;134;g144235d4a74_0_29"/>
            <p:cNvSpPr/>
            <p:nvPr/>
          </p:nvSpPr>
          <p:spPr>
            <a:xfrm>
              <a:off x="2540" y="1689099"/>
              <a:ext cx="110489" cy="86360"/>
            </a:xfrm>
            <a:custGeom>
              <a:rect b="b" l="l" r="r" t="t"/>
              <a:pathLst>
                <a:path extrusionOk="0" h="86360" w="110489">
                  <a:moveTo>
                    <a:pt x="110490" y="0"/>
                  </a:moveTo>
                  <a:lnTo>
                    <a:pt x="110490" y="0"/>
                  </a:lnTo>
                  <a:lnTo>
                    <a:pt x="0" y="0"/>
                  </a:lnTo>
                  <a:lnTo>
                    <a:pt x="0" y="86360"/>
                  </a:lnTo>
                  <a:lnTo>
                    <a:pt x="110490" y="86360"/>
                  </a:lnTo>
                  <a:lnTo>
                    <a:pt x="1104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g144235d4a74_0_29"/>
            <p:cNvSpPr/>
            <p:nvPr/>
          </p:nvSpPr>
          <p:spPr>
            <a:xfrm>
              <a:off x="109219" y="1689100"/>
              <a:ext cx="39369" cy="86360"/>
            </a:xfrm>
            <a:custGeom>
              <a:rect b="b" l="l" r="r" t="t"/>
              <a:pathLst>
                <a:path extrusionOk="0" h="86360" w="39369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g144235d4a74_0_29"/>
            <p:cNvSpPr/>
            <p:nvPr/>
          </p:nvSpPr>
          <p:spPr>
            <a:xfrm>
              <a:off x="146050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2020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g144235d4a74_0_29"/>
            <p:cNvSpPr/>
            <p:nvPr/>
          </p:nvSpPr>
          <p:spPr>
            <a:xfrm>
              <a:off x="18161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3030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144235d4a74_0_29"/>
            <p:cNvSpPr/>
            <p:nvPr/>
          </p:nvSpPr>
          <p:spPr>
            <a:xfrm>
              <a:off x="21716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4040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g144235d4a74_0_29"/>
            <p:cNvSpPr/>
            <p:nvPr/>
          </p:nvSpPr>
          <p:spPr>
            <a:xfrm>
              <a:off x="253999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5050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g144235d4a74_0_29"/>
            <p:cNvSpPr/>
            <p:nvPr/>
          </p:nvSpPr>
          <p:spPr>
            <a:xfrm>
              <a:off x="28956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6060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g144235d4a74_0_29"/>
            <p:cNvSpPr/>
            <p:nvPr/>
          </p:nvSpPr>
          <p:spPr>
            <a:xfrm>
              <a:off x="32511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7070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g144235d4a74_0_29"/>
            <p:cNvSpPr/>
            <p:nvPr/>
          </p:nvSpPr>
          <p:spPr>
            <a:xfrm>
              <a:off x="36068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8080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g144235d4a74_0_29"/>
            <p:cNvSpPr/>
            <p:nvPr/>
          </p:nvSpPr>
          <p:spPr>
            <a:xfrm>
              <a:off x="39624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g144235d4a74_0_29"/>
            <p:cNvSpPr/>
            <p:nvPr/>
          </p:nvSpPr>
          <p:spPr>
            <a:xfrm>
              <a:off x="433070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A0A0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g144235d4a74_0_29"/>
            <p:cNvSpPr/>
            <p:nvPr/>
          </p:nvSpPr>
          <p:spPr>
            <a:xfrm>
              <a:off x="46863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B0B0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g144235d4a74_0_29"/>
            <p:cNvSpPr/>
            <p:nvPr/>
          </p:nvSpPr>
          <p:spPr>
            <a:xfrm>
              <a:off x="50419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C0C0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g144235d4a74_0_29"/>
            <p:cNvSpPr/>
            <p:nvPr/>
          </p:nvSpPr>
          <p:spPr>
            <a:xfrm>
              <a:off x="53974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g144235d4a74_0_29"/>
            <p:cNvSpPr/>
            <p:nvPr/>
          </p:nvSpPr>
          <p:spPr>
            <a:xfrm>
              <a:off x="576580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E0E0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g144235d4a74_0_29"/>
            <p:cNvSpPr/>
            <p:nvPr/>
          </p:nvSpPr>
          <p:spPr>
            <a:xfrm>
              <a:off x="61214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g144235d4a74_0_29"/>
            <p:cNvSpPr/>
            <p:nvPr/>
          </p:nvSpPr>
          <p:spPr>
            <a:xfrm>
              <a:off x="64769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0101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g144235d4a74_0_29"/>
            <p:cNvSpPr/>
            <p:nvPr/>
          </p:nvSpPr>
          <p:spPr>
            <a:xfrm>
              <a:off x="6832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g144235d4a74_0_29"/>
            <p:cNvSpPr/>
            <p:nvPr/>
          </p:nvSpPr>
          <p:spPr>
            <a:xfrm>
              <a:off x="71882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g144235d4a74_0_29"/>
            <p:cNvSpPr/>
            <p:nvPr/>
          </p:nvSpPr>
          <p:spPr>
            <a:xfrm>
              <a:off x="75564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313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g144235d4a74_0_29"/>
            <p:cNvSpPr/>
            <p:nvPr/>
          </p:nvSpPr>
          <p:spPr>
            <a:xfrm>
              <a:off x="79120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4141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g144235d4a74_0_29"/>
            <p:cNvSpPr/>
            <p:nvPr/>
          </p:nvSpPr>
          <p:spPr>
            <a:xfrm>
              <a:off x="82677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515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g144235d4a74_0_29"/>
            <p:cNvSpPr/>
            <p:nvPr/>
          </p:nvSpPr>
          <p:spPr>
            <a:xfrm>
              <a:off x="86232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6161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g144235d4a74_0_29"/>
            <p:cNvSpPr/>
            <p:nvPr/>
          </p:nvSpPr>
          <p:spPr>
            <a:xfrm>
              <a:off x="89915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g144235d4a74_0_29"/>
            <p:cNvSpPr/>
            <p:nvPr/>
          </p:nvSpPr>
          <p:spPr>
            <a:xfrm>
              <a:off x="93472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g144235d4a74_0_29"/>
            <p:cNvSpPr/>
            <p:nvPr/>
          </p:nvSpPr>
          <p:spPr>
            <a:xfrm>
              <a:off x="97027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g144235d4a74_0_29"/>
            <p:cNvSpPr/>
            <p:nvPr/>
          </p:nvSpPr>
          <p:spPr>
            <a:xfrm>
              <a:off x="100584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g144235d4a74_0_29"/>
            <p:cNvSpPr/>
            <p:nvPr/>
          </p:nvSpPr>
          <p:spPr>
            <a:xfrm>
              <a:off x="104267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B1B1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g144235d4a74_0_29"/>
            <p:cNvSpPr/>
            <p:nvPr/>
          </p:nvSpPr>
          <p:spPr>
            <a:xfrm>
              <a:off x="107822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C1C1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g144235d4a74_0_29"/>
            <p:cNvSpPr/>
            <p:nvPr/>
          </p:nvSpPr>
          <p:spPr>
            <a:xfrm>
              <a:off x="111379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D1D1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g144235d4a74_0_29"/>
            <p:cNvSpPr/>
            <p:nvPr/>
          </p:nvSpPr>
          <p:spPr>
            <a:xfrm>
              <a:off x="114935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E1E1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g144235d4a74_0_29"/>
            <p:cNvSpPr/>
            <p:nvPr/>
          </p:nvSpPr>
          <p:spPr>
            <a:xfrm>
              <a:off x="118490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1F1F1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g144235d4a74_0_29"/>
            <p:cNvSpPr/>
            <p:nvPr/>
          </p:nvSpPr>
          <p:spPr>
            <a:xfrm>
              <a:off x="122174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0202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g144235d4a74_0_29"/>
            <p:cNvSpPr/>
            <p:nvPr/>
          </p:nvSpPr>
          <p:spPr>
            <a:xfrm>
              <a:off x="125730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g144235d4a74_0_29"/>
            <p:cNvSpPr/>
            <p:nvPr/>
          </p:nvSpPr>
          <p:spPr>
            <a:xfrm>
              <a:off x="129285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2222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g144235d4a74_0_29"/>
            <p:cNvSpPr/>
            <p:nvPr/>
          </p:nvSpPr>
          <p:spPr>
            <a:xfrm>
              <a:off x="132969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g144235d4a74_0_29"/>
            <p:cNvSpPr/>
            <p:nvPr/>
          </p:nvSpPr>
          <p:spPr>
            <a:xfrm>
              <a:off x="136525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g144235d4a74_0_29"/>
            <p:cNvSpPr/>
            <p:nvPr/>
          </p:nvSpPr>
          <p:spPr>
            <a:xfrm>
              <a:off x="140080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5252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g144235d4a74_0_29"/>
            <p:cNvSpPr/>
            <p:nvPr/>
          </p:nvSpPr>
          <p:spPr>
            <a:xfrm>
              <a:off x="143637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g144235d4a74_0_29"/>
            <p:cNvSpPr/>
            <p:nvPr/>
          </p:nvSpPr>
          <p:spPr>
            <a:xfrm>
              <a:off x="147192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7272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g144235d4a74_0_29"/>
            <p:cNvSpPr/>
            <p:nvPr/>
          </p:nvSpPr>
          <p:spPr>
            <a:xfrm>
              <a:off x="150875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g144235d4a74_0_29"/>
            <p:cNvSpPr/>
            <p:nvPr/>
          </p:nvSpPr>
          <p:spPr>
            <a:xfrm>
              <a:off x="154432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929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g144235d4a74_0_29"/>
            <p:cNvSpPr/>
            <p:nvPr/>
          </p:nvSpPr>
          <p:spPr>
            <a:xfrm>
              <a:off x="157987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A2A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g144235d4a74_0_29"/>
            <p:cNvSpPr/>
            <p:nvPr/>
          </p:nvSpPr>
          <p:spPr>
            <a:xfrm>
              <a:off x="161544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g144235d4a74_0_29"/>
            <p:cNvSpPr/>
            <p:nvPr/>
          </p:nvSpPr>
          <p:spPr>
            <a:xfrm>
              <a:off x="165226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C2C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g144235d4a74_0_29"/>
            <p:cNvSpPr/>
            <p:nvPr/>
          </p:nvSpPr>
          <p:spPr>
            <a:xfrm>
              <a:off x="168782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D2D2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g144235d4a74_0_29"/>
            <p:cNvSpPr/>
            <p:nvPr/>
          </p:nvSpPr>
          <p:spPr>
            <a:xfrm>
              <a:off x="172339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E2E2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g144235d4a74_0_29"/>
            <p:cNvSpPr/>
            <p:nvPr/>
          </p:nvSpPr>
          <p:spPr>
            <a:xfrm>
              <a:off x="175895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2F2F2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g144235d4a74_0_29"/>
            <p:cNvSpPr/>
            <p:nvPr/>
          </p:nvSpPr>
          <p:spPr>
            <a:xfrm>
              <a:off x="1794510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g144235d4a74_0_29"/>
            <p:cNvSpPr/>
            <p:nvPr/>
          </p:nvSpPr>
          <p:spPr>
            <a:xfrm>
              <a:off x="183134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1313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g144235d4a74_0_29"/>
            <p:cNvSpPr/>
            <p:nvPr/>
          </p:nvSpPr>
          <p:spPr>
            <a:xfrm>
              <a:off x="1866900" y="1689099"/>
              <a:ext cx="74930" cy="83819"/>
            </a:xfrm>
            <a:custGeom>
              <a:rect b="b" l="l" r="r" t="t"/>
              <a:pathLst>
                <a:path extrusionOk="0" h="83819" w="74930">
                  <a:moveTo>
                    <a:pt x="7493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35560" y="83820"/>
                  </a:lnTo>
                  <a:lnTo>
                    <a:pt x="39370" y="83820"/>
                  </a:lnTo>
                  <a:lnTo>
                    <a:pt x="74930" y="8382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g144235d4a74_0_29"/>
            <p:cNvSpPr/>
            <p:nvPr/>
          </p:nvSpPr>
          <p:spPr>
            <a:xfrm>
              <a:off x="193801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g144235d4a74_0_29"/>
            <p:cNvSpPr/>
            <p:nvPr/>
          </p:nvSpPr>
          <p:spPr>
            <a:xfrm>
              <a:off x="197485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g144235d4a74_0_29"/>
            <p:cNvSpPr/>
            <p:nvPr/>
          </p:nvSpPr>
          <p:spPr>
            <a:xfrm>
              <a:off x="201041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6363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g144235d4a74_0_29"/>
            <p:cNvSpPr/>
            <p:nvPr/>
          </p:nvSpPr>
          <p:spPr>
            <a:xfrm>
              <a:off x="204596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737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g144235d4a74_0_29"/>
            <p:cNvSpPr/>
            <p:nvPr/>
          </p:nvSpPr>
          <p:spPr>
            <a:xfrm>
              <a:off x="208152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g144235d4a74_0_29"/>
            <p:cNvSpPr/>
            <p:nvPr/>
          </p:nvSpPr>
          <p:spPr>
            <a:xfrm>
              <a:off x="211836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9393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g144235d4a74_0_29"/>
            <p:cNvSpPr/>
            <p:nvPr/>
          </p:nvSpPr>
          <p:spPr>
            <a:xfrm>
              <a:off x="215391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A3A3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" name="Google Shape;192;g144235d4a74_0_29"/>
          <p:cNvGrpSpPr/>
          <p:nvPr/>
        </p:nvGrpSpPr>
        <p:grpSpPr>
          <a:xfrm>
            <a:off x="2189480" y="1689099"/>
            <a:ext cx="6953250" cy="86361"/>
            <a:chOff x="2189480" y="1689099"/>
            <a:chExt cx="6953250" cy="86361"/>
          </a:xfrm>
        </p:grpSpPr>
        <p:sp>
          <p:nvSpPr>
            <p:cNvPr id="193" name="Google Shape;193;g144235d4a74_0_29"/>
            <p:cNvSpPr/>
            <p:nvPr/>
          </p:nvSpPr>
          <p:spPr>
            <a:xfrm>
              <a:off x="2189480" y="1689099"/>
              <a:ext cx="39369" cy="86360"/>
            </a:xfrm>
            <a:custGeom>
              <a:rect b="b" l="l" r="r" t="t"/>
              <a:pathLst>
                <a:path extrusionOk="0" h="86360" w="39369">
                  <a:moveTo>
                    <a:pt x="39370" y="0"/>
                  </a:moveTo>
                  <a:lnTo>
                    <a:pt x="0" y="0"/>
                  </a:lnTo>
                  <a:lnTo>
                    <a:pt x="0" y="83820"/>
                  </a:lnTo>
                  <a:lnTo>
                    <a:pt x="0" y="86360"/>
                  </a:lnTo>
                  <a:lnTo>
                    <a:pt x="11430" y="86360"/>
                  </a:lnTo>
                  <a:lnTo>
                    <a:pt x="11430" y="83820"/>
                  </a:lnTo>
                  <a:lnTo>
                    <a:pt x="39370" y="8382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g144235d4a74_0_29"/>
            <p:cNvSpPr/>
            <p:nvPr/>
          </p:nvSpPr>
          <p:spPr>
            <a:xfrm>
              <a:off x="222503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C3C3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g144235d4a74_0_29"/>
            <p:cNvSpPr/>
            <p:nvPr/>
          </p:nvSpPr>
          <p:spPr>
            <a:xfrm>
              <a:off x="226059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g144235d4a74_0_29"/>
            <p:cNvSpPr/>
            <p:nvPr/>
          </p:nvSpPr>
          <p:spPr>
            <a:xfrm>
              <a:off x="229742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E3E3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144235d4a74_0_29"/>
            <p:cNvSpPr/>
            <p:nvPr/>
          </p:nvSpPr>
          <p:spPr>
            <a:xfrm>
              <a:off x="233298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g144235d4a74_0_29"/>
            <p:cNvSpPr/>
            <p:nvPr/>
          </p:nvSpPr>
          <p:spPr>
            <a:xfrm>
              <a:off x="236854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g144235d4a74_0_29"/>
            <p:cNvSpPr/>
            <p:nvPr/>
          </p:nvSpPr>
          <p:spPr>
            <a:xfrm>
              <a:off x="240410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1414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g144235d4a74_0_29"/>
            <p:cNvSpPr/>
            <p:nvPr/>
          </p:nvSpPr>
          <p:spPr>
            <a:xfrm>
              <a:off x="244093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g144235d4a74_0_29"/>
            <p:cNvSpPr/>
            <p:nvPr/>
          </p:nvSpPr>
          <p:spPr>
            <a:xfrm>
              <a:off x="247649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g144235d4a74_0_29"/>
            <p:cNvSpPr/>
            <p:nvPr/>
          </p:nvSpPr>
          <p:spPr>
            <a:xfrm>
              <a:off x="251205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4444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g144235d4a74_0_29"/>
            <p:cNvSpPr/>
            <p:nvPr/>
          </p:nvSpPr>
          <p:spPr>
            <a:xfrm>
              <a:off x="254761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5454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g144235d4a74_0_29"/>
            <p:cNvSpPr/>
            <p:nvPr/>
          </p:nvSpPr>
          <p:spPr>
            <a:xfrm>
              <a:off x="258317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646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g144235d4a74_0_29"/>
            <p:cNvSpPr/>
            <p:nvPr/>
          </p:nvSpPr>
          <p:spPr>
            <a:xfrm>
              <a:off x="262000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g144235d4a74_0_29"/>
            <p:cNvSpPr/>
            <p:nvPr/>
          </p:nvSpPr>
          <p:spPr>
            <a:xfrm>
              <a:off x="265556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8484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g144235d4a74_0_29"/>
            <p:cNvSpPr/>
            <p:nvPr/>
          </p:nvSpPr>
          <p:spPr>
            <a:xfrm>
              <a:off x="269112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g144235d4a74_0_29"/>
            <p:cNvSpPr/>
            <p:nvPr/>
          </p:nvSpPr>
          <p:spPr>
            <a:xfrm>
              <a:off x="272795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A4A4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g144235d4a74_0_29"/>
            <p:cNvSpPr/>
            <p:nvPr/>
          </p:nvSpPr>
          <p:spPr>
            <a:xfrm>
              <a:off x="276351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g144235d4a74_0_29"/>
            <p:cNvSpPr/>
            <p:nvPr/>
          </p:nvSpPr>
          <p:spPr>
            <a:xfrm>
              <a:off x="279907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C4C4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g144235d4a74_0_29"/>
            <p:cNvSpPr/>
            <p:nvPr/>
          </p:nvSpPr>
          <p:spPr>
            <a:xfrm>
              <a:off x="283463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g144235d4a74_0_29"/>
            <p:cNvSpPr/>
            <p:nvPr/>
          </p:nvSpPr>
          <p:spPr>
            <a:xfrm>
              <a:off x="287019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E4E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g144235d4a74_0_29"/>
            <p:cNvSpPr/>
            <p:nvPr/>
          </p:nvSpPr>
          <p:spPr>
            <a:xfrm>
              <a:off x="290575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4F4F4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g144235d4a74_0_29"/>
            <p:cNvSpPr/>
            <p:nvPr/>
          </p:nvSpPr>
          <p:spPr>
            <a:xfrm>
              <a:off x="294131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0505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g144235d4a74_0_29"/>
            <p:cNvSpPr/>
            <p:nvPr/>
          </p:nvSpPr>
          <p:spPr>
            <a:xfrm>
              <a:off x="297814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g144235d4a74_0_29"/>
            <p:cNvSpPr/>
            <p:nvPr/>
          </p:nvSpPr>
          <p:spPr>
            <a:xfrm>
              <a:off x="301370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252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g144235d4a74_0_29"/>
            <p:cNvSpPr/>
            <p:nvPr/>
          </p:nvSpPr>
          <p:spPr>
            <a:xfrm>
              <a:off x="304926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3535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g144235d4a74_0_29"/>
            <p:cNvSpPr/>
            <p:nvPr/>
          </p:nvSpPr>
          <p:spPr>
            <a:xfrm>
              <a:off x="308609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4545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g144235d4a74_0_29"/>
            <p:cNvSpPr/>
            <p:nvPr/>
          </p:nvSpPr>
          <p:spPr>
            <a:xfrm>
              <a:off x="312165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5555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g144235d4a74_0_29"/>
            <p:cNvSpPr/>
            <p:nvPr/>
          </p:nvSpPr>
          <p:spPr>
            <a:xfrm>
              <a:off x="315721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6565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g144235d4a74_0_29"/>
            <p:cNvSpPr/>
            <p:nvPr/>
          </p:nvSpPr>
          <p:spPr>
            <a:xfrm>
              <a:off x="3192779" y="1689100"/>
              <a:ext cx="39369" cy="83819"/>
            </a:xfrm>
            <a:custGeom>
              <a:rect b="b" l="l" r="r" t="t"/>
              <a:pathLst>
                <a:path extrusionOk="0" h="83819" w="39369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7575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g144235d4a74_0_29"/>
            <p:cNvSpPr/>
            <p:nvPr/>
          </p:nvSpPr>
          <p:spPr>
            <a:xfrm>
              <a:off x="32283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858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g144235d4a74_0_29"/>
            <p:cNvSpPr/>
            <p:nvPr/>
          </p:nvSpPr>
          <p:spPr>
            <a:xfrm>
              <a:off x="326516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g144235d4a74_0_29"/>
            <p:cNvSpPr/>
            <p:nvPr/>
          </p:nvSpPr>
          <p:spPr>
            <a:xfrm>
              <a:off x="33007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A5A5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g144235d4a74_0_29"/>
            <p:cNvSpPr/>
            <p:nvPr/>
          </p:nvSpPr>
          <p:spPr>
            <a:xfrm>
              <a:off x="33362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B5B5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g144235d4a74_0_29"/>
            <p:cNvSpPr/>
            <p:nvPr/>
          </p:nvSpPr>
          <p:spPr>
            <a:xfrm>
              <a:off x="337184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C5C5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g144235d4a74_0_29"/>
            <p:cNvSpPr/>
            <p:nvPr/>
          </p:nvSpPr>
          <p:spPr>
            <a:xfrm>
              <a:off x="340867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D5D5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g144235d4a74_0_29"/>
            <p:cNvSpPr/>
            <p:nvPr/>
          </p:nvSpPr>
          <p:spPr>
            <a:xfrm>
              <a:off x="34442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E5E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g144235d4a74_0_29"/>
            <p:cNvSpPr/>
            <p:nvPr/>
          </p:nvSpPr>
          <p:spPr>
            <a:xfrm>
              <a:off x="347979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5F5F5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g144235d4a74_0_29"/>
            <p:cNvSpPr/>
            <p:nvPr/>
          </p:nvSpPr>
          <p:spPr>
            <a:xfrm>
              <a:off x="35153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g144235d4a74_0_29"/>
            <p:cNvSpPr/>
            <p:nvPr/>
          </p:nvSpPr>
          <p:spPr>
            <a:xfrm>
              <a:off x="355218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1616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g144235d4a74_0_29"/>
            <p:cNvSpPr/>
            <p:nvPr/>
          </p:nvSpPr>
          <p:spPr>
            <a:xfrm>
              <a:off x="358774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2626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g144235d4a74_0_29"/>
            <p:cNvSpPr/>
            <p:nvPr/>
          </p:nvSpPr>
          <p:spPr>
            <a:xfrm>
              <a:off x="36233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3636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g144235d4a74_0_29"/>
            <p:cNvSpPr/>
            <p:nvPr/>
          </p:nvSpPr>
          <p:spPr>
            <a:xfrm>
              <a:off x="365886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g144235d4a74_0_29"/>
            <p:cNvSpPr/>
            <p:nvPr/>
          </p:nvSpPr>
          <p:spPr>
            <a:xfrm>
              <a:off x="3694430" y="1689099"/>
              <a:ext cx="74929" cy="83819"/>
            </a:xfrm>
            <a:custGeom>
              <a:rect b="b" l="l" r="r" t="t"/>
              <a:pathLst>
                <a:path extrusionOk="0" h="83819" w="74929">
                  <a:moveTo>
                    <a:pt x="74930" y="0"/>
                  </a:moveTo>
                  <a:lnTo>
                    <a:pt x="3937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36830" y="83820"/>
                  </a:lnTo>
                  <a:lnTo>
                    <a:pt x="39370" y="83820"/>
                  </a:lnTo>
                  <a:lnTo>
                    <a:pt x="74930" y="8382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g144235d4a74_0_29"/>
            <p:cNvSpPr/>
            <p:nvPr/>
          </p:nvSpPr>
          <p:spPr>
            <a:xfrm>
              <a:off x="376681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7676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g144235d4a74_0_29"/>
            <p:cNvSpPr/>
            <p:nvPr/>
          </p:nvSpPr>
          <p:spPr>
            <a:xfrm>
              <a:off x="38023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8686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g144235d4a74_0_29"/>
            <p:cNvSpPr/>
            <p:nvPr/>
          </p:nvSpPr>
          <p:spPr>
            <a:xfrm>
              <a:off x="38379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9696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g144235d4a74_0_29"/>
            <p:cNvSpPr/>
            <p:nvPr/>
          </p:nvSpPr>
          <p:spPr>
            <a:xfrm>
              <a:off x="387476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A6A6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g144235d4a74_0_29"/>
            <p:cNvSpPr/>
            <p:nvPr/>
          </p:nvSpPr>
          <p:spPr>
            <a:xfrm>
              <a:off x="39103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B6B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g144235d4a74_0_29"/>
            <p:cNvSpPr/>
            <p:nvPr/>
          </p:nvSpPr>
          <p:spPr>
            <a:xfrm>
              <a:off x="39458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C6C6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g144235d4a74_0_29"/>
            <p:cNvSpPr/>
            <p:nvPr/>
          </p:nvSpPr>
          <p:spPr>
            <a:xfrm>
              <a:off x="39814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D6D6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g144235d4a74_0_29"/>
            <p:cNvSpPr/>
            <p:nvPr/>
          </p:nvSpPr>
          <p:spPr>
            <a:xfrm>
              <a:off x="40170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g144235d4a74_0_29"/>
            <p:cNvSpPr/>
            <p:nvPr/>
          </p:nvSpPr>
          <p:spPr>
            <a:xfrm>
              <a:off x="405383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g144235d4a74_0_29"/>
            <p:cNvSpPr/>
            <p:nvPr/>
          </p:nvSpPr>
          <p:spPr>
            <a:xfrm>
              <a:off x="40894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g144235d4a74_0_29"/>
            <p:cNvSpPr/>
            <p:nvPr/>
          </p:nvSpPr>
          <p:spPr>
            <a:xfrm>
              <a:off x="41249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g144235d4a74_0_29"/>
            <p:cNvSpPr/>
            <p:nvPr/>
          </p:nvSpPr>
          <p:spPr>
            <a:xfrm>
              <a:off x="416178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g144235d4a74_0_29"/>
            <p:cNvSpPr/>
            <p:nvPr/>
          </p:nvSpPr>
          <p:spPr>
            <a:xfrm>
              <a:off x="41973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g144235d4a74_0_29"/>
            <p:cNvSpPr/>
            <p:nvPr/>
          </p:nvSpPr>
          <p:spPr>
            <a:xfrm>
              <a:off x="42329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4747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g144235d4a74_0_29"/>
            <p:cNvSpPr/>
            <p:nvPr/>
          </p:nvSpPr>
          <p:spPr>
            <a:xfrm>
              <a:off x="426846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5757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g144235d4a74_0_29"/>
            <p:cNvSpPr/>
            <p:nvPr/>
          </p:nvSpPr>
          <p:spPr>
            <a:xfrm>
              <a:off x="43040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6767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g144235d4a74_0_29"/>
            <p:cNvSpPr/>
            <p:nvPr/>
          </p:nvSpPr>
          <p:spPr>
            <a:xfrm>
              <a:off x="434085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g144235d4a74_0_29"/>
            <p:cNvSpPr/>
            <p:nvPr/>
          </p:nvSpPr>
          <p:spPr>
            <a:xfrm>
              <a:off x="437641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8787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g144235d4a74_0_29"/>
            <p:cNvSpPr/>
            <p:nvPr/>
          </p:nvSpPr>
          <p:spPr>
            <a:xfrm>
              <a:off x="44119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9797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g144235d4a74_0_29"/>
            <p:cNvSpPr/>
            <p:nvPr/>
          </p:nvSpPr>
          <p:spPr>
            <a:xfrm>
              <a:off x="44475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A7A7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g144235d4a74_0_29"/>
            <p:cNvSpPr/>
            <p:nvPr/>
          </p:nvSpPr>
          <p:spPr>
            <a:xfrm>
              <a:off x="448436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g144235d4a74_0_29"/>
            <p:cNvSpPr/>
            <p:nvPr/>
          </p:nvSpPr>
          <p:spPr>
            <a:xfrm>
              <a:off x="45199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C7C7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g144235d4a74_0_29"/>
            <p:cNvSpPr/>
            <p:nvPr/>
          </p:nvSpPr>
          <p:spPr>
            <a:xfrm>
              <a:off x="45554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D7D7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g144235d4a74_0_29"/>
            <p:cNvSpPr/>
            <p:nvPr/>
          </p:nvSpPr>
          <p:spPr>
            <a:xfrm>
              <a:off x="45910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E7E7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g144235d4a74_0_29"/>
            <p:cNvSpPr/>
            <p:nvPr/>
          </p:nvSpPr>
          <p:spPr>
            <a:xfrm>
              <a:off x="46266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g144235d4a74_0_29"/>
            <p:cNvSpPr/>
            <p:nvPr/>
          </p:nvSpPr>
          <p:spPr>
            <a:xfrm>
              <a:off x="46634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g144235d4a74_0_29"/>
            <p:cNvSpPr/>
            <p:nvPr/>
          </p:nvSpPr>
          <p:spPr>
            <a:xfrm>
              <a:off x="46990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1818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g144235d4a74_0_29"/>
            <p:cNvSpPr/>
            <p:nvPr/>
          </p:nvSpPr>
          <p:spPr>
            <a:xfrm>
              <a:off x="47345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g144235d4a74_0_29"/>
            <p:cNvSpPr/>
            <p:nvPr/>
          </p:nvSpPr>
          <p:spPr>
            <a:xfrm>
              <a:off x="477011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3838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g144235d4a74_0_29"/>
            <p:cNvSpPr/>
            <p:nvPr/>
          </p:nvSpPr>
          <p:spPr>
            <a:xfrm>
              <a:off x="480695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g144235d4a74_0_29"/>
            <p:cNvSpPr/>
            <p:nvPr/>
          </p:nvSpPr>
          <p:spPr>
            <a:xfrm>
              <a:off x="48425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5858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g144235d4a74_0_29"/>
            <p:cNvSpPr/>
            <p:nvPr/>
          </p:nvSpPr>
          <p:spPr>
            <a:xfrm>
              <a:off x="487806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6868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g144235d4a74_0_29"/>
            <p:cNvSpPr/>
            <p:nvPr/>
          </p:nvSpPr>
          <p:spPr>
            <a:xfrm>
              <a:off x="49136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g144235d4a74_0_29"/>
            <p:cNvSpPr/>
            <p:nvPr/>
          </p:nvSpPr>
          <p:spPr>
            <a:xfrm>
              <a:off x="495045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g144235d4a74_0_29"/>
            <p:cNvSpPr/>
            <p:nvPr/>
          </p:nvSpPr>
          <p:spPr>
            <a:xfrm>
              <a:off x="498601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g144235d4a74_0_29"/>
            <p:cNvSpPr/>
            <p:nvPr/>
          </p:nvSpPr>
          <p:spPr>
            <a:xfrm>
              <a:off x="50215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g144235d4a74_0_29"/>
            <p:cNvSpPr/>
            <p:nvPr/>
          </p:nvSpPr>
          <p:spPr>
            <a:xfrm>
              <a:off x="50571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B8B8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g144235d4a74_0_29"/>
            <p:cNvSpPr/>
            <p:nvPr/>
          </p:nvSpPr>
          <p:spPr>
            <a:xfrm>
              <a:off x="50927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g144235d4a74_0_29"/>
            <p:cNvSpPr/>
            <p:nvPr/>
          </p:nvSpPr>
          <p:spPr>
            <a:xfrm>
              <a:off x="512952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g144235d4a74_0_29"/>
            <p:cNvSpPr/>
            <p:nvPr/>
          </p:nvSpPr>
          <p:spPr>
            <a:xfrm>
              <a:off x="51650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g144235d4a74_0_29"/>
            <p:cNvSpPr/>
            <p:nvPr/>
          </p:nvSpPr>
          <p:spPr>
            <a:xfrm>
              <a:off x="52006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8F8F8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g144235d4a74_0_29"/>
            <p:cNvSpPr/>
            <p:nvPr/>
          </p:nvSpPr>
          <p:spPr>
            <a:xfrm>
              <a:off x="523747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0909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g144235d4a74_0_29"/>
            <p:cNvSpPr/>
            <p:nvPr/>
          </p:nvSpPr>
          <p:spPr>
            <a:xfrm>
              <a:off x="52730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g144235d4a74_0_29"/>
            <p:cNvSpPr/>
            <p:nvPr/>
          </p:nvSpPr>
          <p:spPr>
            <a:xfrm>
              <a:off x="53086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2929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g144235d4a74_0_29"/>
            <p:cNvSpPr/>
            <p:nvPr/>
          </p:nvSpPr>
          <p:spPr>
            <a:xfrm>
              <a:off x="53441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393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g144235d4a74_0_29"/>
            <p:cNvSpPr/>
            <p:nvPr/>
          </p:nvSpPr>
          <p:spPr>
            <a:xfrm>
              <a:off x="537971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4949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g144235d4a74_0_29"/>
            <p:cNvSpPr/>
            <p:nvPr/>
          </p:nvSpPr>
          <p:spPr>
            <a:xfrm>
              <a:off x="541655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g144235d4a74_0_29"/>
            <p:cNvSpPr/>
            <p:nvPr/>
          </p:nvSpPr>
          <p:spPr>
            <a:xfrm>
              <a:off x="54521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g144235d4a74_0_29"/>
            <p:cNvSpPr/>
            <p:nvPr/>
          </p:nvSpPr>
          <p:spPr>
            <a:xfrm>
              <a:off x="548767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7979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g144235d4a74_0_29"/>
            <p:cNvSpPr/>
            <p:nvPr/>
          </p:nvSpPr>
          <p:spPr>
            <a:xfrm>
              <a:off x="5523230" y="1689099"/>
              <a:ext cx="74929" cy="83819"/>
            </a:xfrm>
            <a:custGeom>
              <a:rect b="b" l="l" r="r" t="t"/>
              <a:pathLst>
                <a:path extrusionOk="0" h="83819" w="74929">
                  <a:moveTo>
                    <a:pt x="74930" y="0"/>
                  </a:moveTo>
                  <a:lnTo>
                    <a:pt x="39370" y="0"/>
                  </a:lnTo>
                  <a:lnTo>
                    <a:pt x="36830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36830" y="83820"/>
                  </a:lnTo>
                  <a:lnTo>
                    <a:pt x="39370" y="83820"/>
                  </a:lnTo>
                  <a:lnTo>
                    <a:pt x="74930" y="8382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g144235d4a74_0_29"/>
            <p:cNvSpPr/>
            <p:nvPr/>
          </p:nvSpPr>
          <p:spPr>
            <a:xfrm>
              <a:off x="559562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g144235d4a74_0_29"/>
            <p:cNvSpPr/>
            <p:nvPr/>
          </p:nvSpPr>
          <p:spPr>
            <a:xfrm>
              <a:off x="56311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B9B9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g144235d4a74_0_29"/>
            <p:cNvSpPr/>
            <p:nvPr/>
          </p:nvSpPr>
          <p:spPr>
            <a:xfrm>
              <a:off x="56667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g144235d4a74_0_29"/>
            <p:cNvSpPr/>
            <p:nvPr/>
          </p:nvSpPr>
          <p:spPr>
            <a:xfrm>
              <a:off x="57023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g144235d4a74_0_29"/>
            <p:cNvSpPr/>
            <p:nvPr/>
          </p:nvSpPr>
          <p:spPr>
            <a:xfrm>
              <a:off x="573912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g144235d4a74_0_29"/>
            <p:cNvSpPr/>
            <p:nvPr/>
          </p:nvSpPr>
          <p:spPr>
            <a:xfrm>
              <a:off x="57746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9F9F9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g144235d4a74_0_29"/>
            <p:cNvSpPr/>
            <p:nvPr/>
          </p:nvSpPr>
          <p:spPr>
            <a:xfrm>
              <a:off x="58102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g144235d4a74_0_29"/>
            <p:cNvSpPr/>
            <p:nvPr/>
          </p:nvSpPr>
          <p:spPr>
            <a:xfrm>
              <a:off x="58458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1A1A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g144235d4a74_0_29"/>
            <p:cNvSpPr/>
            <p:nvPr/>
          </p:nvSpPr>
          <p:spPr>
            <a:xfrm>
              <a:off x="588263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g144235d4a74_0_29"/>
            <p:cNvSpPr/>
            <p:nvPr/>
          </p:nvSpPr>
          <p:spPr>
            <a:xfrm>
              <a:off x="591820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g144235d4a74_0_29"/>
            <p:cNvSpPr/>
            <p:nvPr/>
          </p:nvSpPr>
          <p:spPr>
            <a:xfrm>
              <a:off x="59537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4A4A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g144235d4a74_0_29"/>
            <p:cNvSpPr/>
            <p:nvPr/>
          </p:nvSpPr>
          <p:spPr>
            <a:xfrm>
              <a:off x="598932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g144235d4a74_0_29"/>
            <p:cNvSpPr/>
            <p:nvPr/>
          </p:nvSpPr>
          <p:spPr>
            <a:xfrm>
              <a:off x="602615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g144235d4a74_0_29"/>
            <p:cNvSpPr/>
            <p:nvPr/>
          </p:nvSpPr>
          <p:spPr>
            <a:xfrm>
              <a:off x="60617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7A7A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g144235d4a74_0_29"/>
            <p:cNvSpPr/>
            <p:nvPr/>
          </p:nvSpPr>
          <p:spPr>
            <a:xfrm>
              <a:off x="609727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g144235d4a74_0_29"/>
            <p:cNvSpPr/>
            <p:nvPr/>
          </p:nvSpPr>
          <p:spPr>
            <a:xfrm>
              <a:off x="61328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g144235d4a74_0_29"/>
            <p:cNvSpPr/>
            <p:nvPr/>
          </p:nvSpPr>
          <p:spPr>
            <a:xfrm>
              <a:off x="61683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g144235d4a74_0_29"/>
            <p:cNvSpPr/>
            <p:nvPr/>
          </p:nvSpPr>
          <p:spPr>
            <a:xfrm>
              <a:off x="620522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BABA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g144235d4a74_0_29"/>
            <p:cNvSpPr/>
            <p:nvPr/>
          </p:nvSpPr>
          <p:spPr>
            <a:xfrm>
              <a:off x="62407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g144235d4a74_0_29"/>
            <p:cNvSpPr/>
            <p:nvPr/>
          </p:nvSpPr>
          <p:spPr>
            <a:xfrm>
              <a:off x="62763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g144235d4a74_0_29"/>
            <p:cNvSpPr/>
            <p:nvPr/>
          </p:nvSpPr>
          <p:spPr>
            <a:xfrm>
              <a:off x="63119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g144235d4a74_0_29"/>
            <p:cNvSpPr/>
            <p:nvPr/>
          </p:nvSpPr>
          <p:spPr>
            <a:xfrm>
              <a:off x="63487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g144235d4a74_0_29"/>
            <p:cNvSpPr/>
            <p:nvPr/>
          </p:nvSpPr>
          <p:spPr>
            <a:xfrm>
              <a:off x="63842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g144235d4a74_0_29"/>
            <p:cNvSpPr/>
            <p:nvPr/>
          </p:nvSpPr>
          <p:spPr>
            <a:xfrm>
              <a:off x="64198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g144235d4a74_0_29"/>
            <p:cNvSpPr/>
            <p:nvPr/>
          </p:nvSpPr>
          <p:spPr>
            <a:xfrm>
              <a:off x="64554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g144235d4a74_0_29"/>
            <p:cNvSpPr/>
            <p:nvPr/>
          </p:nvSpPr>
          <p:spPr>
            <a:xfrm>
              <a:off x="649097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g144235d4a74_0_29"/>
            <p:cNvSpPr/>
            <p:nvPr/>
          </p:nvSpPr>
          <p:spPr>
            <a:xfrm>
              <a:off x="65278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4B4B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g144235d4a74_0_29"/>
            <p:cNvSpPr/>
            <p:nvPr/>
          </p:nvSpPr>
          <p:spPr>
            <a:xfrm>
              <a:off x="65633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g144235d4a74_0_29"/>
            <p:cNvSpPr/>
            <p:nvPr/>
          </p:nvSpPr>
          <p:spPr>
            <a:xfrm>
              <a:off x="659892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6B6B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g144235d4a74_0_29"/>
            <p:cNvSpPr/>
            <p:nvPr/>
          </p:nvSpPr>
          <p:spPr>
            <a:xfrm>
              <a:off x="663575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g144235d4a74_0_29"/>
            <p:cNvSpPr/>
            <p:nvPr/>
          </p:nvSpPr>
          <p:spPr>
            <a:xfrm>
              <a:off x="667130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g144235d4a74_0_29"/>
            <p:cNvSpPr/>
            <p:nvPr/>
          </p:nvSpPr>
          <p:spPr>
            <a:xfrm>
              <a:off x="670687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9B9B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g144235d4a74_0_29"/>
            <p:cNvSpPr/>
            <p:nvPr/>
          </p:nvSpPr>
          <p:spPr>
            <a:xfrm>
              <a:off x="67424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g144235d4a74_0_29"/>
            <p:cNvSpPr/>
            <p:nvPr/>
          </p:nvSpPr>
          <p:spPr>
            <a:xfrm>
              <a:off x="67779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g144235d4a74_0_29"/>
            <p:cNvSpPr/>
            <p:nvPr/>
          </p:nvSpPr>
          <p:spPr>
            <a:xfrm>
              <a:off x="681482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g144235d4a74_0_29"/>
            <p:cNvSpPr/>
            <p:nvPr/>
          </p:nvSpPr>
          <p:spPr>
            <a:xfrm>
              <a:off x="68503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g144235d4a74_0_29"/>
            <p:cNvSpPr/>
            <p:nvPr/>
          </p:nvSpPr>
          <p:spPr>
            <a:xfrm>
              <a:off x="68859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EBEB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g144235d4a74_0_29"/>
            <p:cNvSpPr/>
            <p:nvPr/>
          </p:nvSpPr>
          <p:spPr>
            <a:xfrm>
              <a:off x="69215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g144235d4a74_0_29"/>
            <p:cNvSpPr/>
            <p:nvPr/>
          </p:nvSpPr>
          <p:spPr>
            <a:xfrm>
              <a:off x="695832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g144235d4a74_0_29"/>
            <p:cNvSpPr/>
            <p:nvPr/>
          </p:nvSpPr>
          <p:spPr>
            <a:xfrm>
              <a:off x="699388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g144235d4a74_0_29"/>
            <p:cNvSpPr/>
            <p:nvPr/>
          </p:nvSpPr>
          <p:spPr>
            <a:xfrm>
              <a:off x="70294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g144235d4a74_0_29"/>
            <p:cNvSpPr/>
            <p:nvPr/>
          </p:nvSpPr>
          <p:spPr>
            <a:xfrm>
              <a:off x="70650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3C3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g144235d4a74_0_29"/>
            <p:cNvSpPr/>
            <p:nvPr/>
          </p:nvSpPr>
          <p:spPr>
            <a:xfrm>
              <a:off x="710183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g144235d4a74_0_29"/>
            <p:cNvSpPr/>
            <p:nvPr/>
          </p:nvSpPr>
          <p:spPr>
            <a:xfrm>
              <a:off x="71374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5C5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g144235d4a74_0_29"/>
            <p:cNvSpPr/>
            <p:nvPr/>
          </p:nvSpPr>
          <p:spPr>
            <a:xfrm>
              <a:off x="71729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g144235d4a74_0_29"/>
            <p:cNvSpPr/>
            <p:nvPr/>
          </p:nvSpPr>
          <p:spPr>
            <a:xfrm>
              <a:off x="720852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7C7C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g144235d4a74_0_29"/>
            <p:cNvSpPr/>
            <p:nvPr/>
          </p:nvSpPr>
          <p:spPr>
            <a:xfrm>
              <a:off x="72440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g144235d4a74_0_29"/>
            <p:cNvSpPr/>
            <p:nvPr/>
          </p:nvSpPr>
          <p:spPr>
            <a:xfrm>
              <a:off x="728090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g144235d4a74_0_29"/>
            <p:cNvSpPr/>
            <p:nvPr/>
          </p:nvSpPr>
          <p:spPr>
            <a:xfrm>
              <a:off x="731647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g144235d4a74_0_29"/>
            <p:cNvSpPr/>
            <p:nvPr/>
          </p:nvSpPr>
          <p:spPr>
            <a:xfrm>
              <a:off x="7352030" y="1689099"/>
              <a:ext cx="74929" cy="83819"/>
            </a:xfrm>
            <a:custGeom>
              <a:rect b="b" l="l" r="r" t="t"/>
              <a:pathLst>
                <a:path extrusionOk="0" h="83819" w="74929">
                  <a:moveTo>
                    <a:pt x="74930" y="0"/>
                  </a:moveTo>
                  <a:lnTo>
                    <a:pt x="3937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35560" y="83820"/>
                  </a:lnTo>
                  <a:lnTo>
                    <a:pt x="39370" y="83820"/>
                  </a:lnTo>
                  <a:lnTo>
                    <a:pt x="74930" y="83820"/>
                  </a:lnTo>
                  <a:lnTo>
                    <a:pt x="7493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g144235d4a74_0_29"/>
            <p:cNvSpPr/>
            <p:nvPr/>
          </p:nvSpPr>
          <p:spPr>
            <a:xfrm>
              <a:off x="742442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g144235d4a74_0_29"/>
            <p:cNvSpPr/>
            <p:nvPr/>
          </p:nvSpPr>
          <p:spPr>
            <a:xfrm>
              <a:off x="74599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g144235d4a74_0_29"/>
            <p:cNvSpPr/>
            <p:nvPr/>
          </p:nvSpPr>
          <p:spPr>
            <a:xfrm>
              <a:off x="74955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g144235d4a74_0_29"/>
            <p:cNvSpPr/>
            <p:nvPr/>
          </p:nvSpPr>
          <p:spPr>
            <a:xfrm>
              <a:off x="75311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g144235d4a74_0_29"/>
            <p:cNvSpPr/>
            <p:nvPr/>
          </p:nvSpPr>
          <p:spPr>
            <a:xfrm>
              <a:off x="75666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g144235d4a74_0_29"/>
            <p:cNvSpPr/>
            <p:nvPr/>
          </p:nvSpPr>
          <p:spPr>
            <a:xfrm>
              <a:off x="760348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g144235d4a74_0_29"/>
            <p:cNvSpPr/>
            <p:nvPr/>
          </p:nvSpPr>
          <p:spPr>
            <a:xfrm>
              <a:off x="76390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g144235d4a74_0_29"/>
            <p:cNvSpPr/>
            <p:nvPr/>
          </p:nvSpPr>
          <p:spPr>
            <a:xfrm>
              <a:off x="76746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g144235d4a74_0_29"/>
            <p:cNvSpPr/>
            <p:nvPr/>
          </p:nvSpPr>
          <p:spPr>
            <a:xfrm>
              <a:off x="771143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g144235d4a74_0_29"/>
            <p:cNvSpPr/>
            <p:nvPr/>
          </p:nvSpPr>
          <p:spPr>
            <a:xfrm>
              <a:off x="774700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g144235d4a74_0_29"/>
            <p:cNvSpPr/>
            <p:nvPr/>
          </p:nvSpPr>
          <p:spPr>
            <a:xfrm>
              <a:off x="77825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g144235d4a74_0_29"/>
            <p:cNvSpPr/>
            <p:nvPr/>
          </p:nvSpPr>
          <p:spPr>
            <a:xfrm>
              <a:off x="781812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g144235d4a74_0_29"/>
            <p:cNvSpPr/>
            <p:nvPr/>
          </p:nvSpPr>
          <p:spPr>
            <a:xfrm>
              <a:off x="785367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g144235d4a74_0_29"/>
            <p:cNvSpPr/>
            <p:nvPr/>
          </p:nvSpPr>
          <p:spPr>
            <a:xfrm>
              <a:off x="789050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g144235d4a74_0_29"/>
            <p:cNvSpPr/>
            <p:nvPr/>
          </p:nvSpPr>
          <p:spPr>
            <a:xfrm>
              <a:off x="792607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g144235d4a74_0_29"/>
            <p:cNvSpPr/>
            <p:nvPr/>
          </p:nvSpPr>
          <p:spPr>
            <a:xfrm>
              <a:off x="79616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g144235d4a74_0_29"/>
            <p:cNvSpPr/>
            <p:nvPr/>
          </p:nvSpPr>
          <p:spPr>
            <a:xfrm>
              <a:off x="79971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g144235d4a74_0_29"/>
            <p:cNvSpPr/>
            <p:nvPr/>
          </p:nvSpPr>
          <p:spPr>
            <a:xfrm>
              <a:off x="8034020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g144235d4a74_0_29"/>
            <p:cNvSpPr/>
            <p:nvPr/>
          </p:nvSpPr>
          <p:spPr>
            <a:xfrm>
              <a:off x="8069579" y="1689100"/>
              <a:ext cx="38100" cy="83819"/>
            </a:xfrm>
            <a:custGeom>
              <a:rect b="b" l="l" r="r" t="t"/>
              <a:pathLst>
                <a:path extrusionOk="0" h="83819" w="38100">
                  <a:moveTo>
                    <a:pt x="0" y="83820"/>
                  </a:moveTo>
                  <a:lnTo>
                    <a:pt x="38100" y="83820"/>
                  </a:lnTo>
                  <a:lnTo>
                    <a:pt x="3810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g144235d4a74_0_29"/>
            <p:cNvSpPr/>
            <p:nvPr/>
          </p:nvSpPr>
          <p:spPr>
            <a:xfrm>
              <a:off x="810513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g144235d4a74_0_29"/>
            <p:cNvSpPr/>
            <p:nvPr/>
          </p:nvSpPr>
          <p:spPr>
            <a:xfrm>
              <a:off x="814070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g144235d4a74_0_29"/>
            <p:cNvSpPr/>
            <p:nvPr/>
          </p:nvSpPr>
          <p:spPr>
            <a:xfrm>
              <a:off x="81762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g144235d4a74_0_29"/>
            <p:cNvSpPr/>
            <p:nvPr/>
          </p:nvSpPr>
          <p:spPr>
            <a:xfrm>
              <a:off x="821308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69" y="83820"/>
                  </a:lnTo>
                  <a:lnTo>
                    <a:pt x="39369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g144235d4a74_0_29"/>
            <p:cNvSpPr/>
            <p:nvPr/>
          </p:nvSpPr>
          <p:spPr>
            <a:xfrm>
              <a:off x="824865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g144235d4a74_0_29"/>
            <p:cNvSpPr/>
            <p:nvPr/>
          </p:nvSpPr>
          <p:spPr>
            <a:xfrm>
              <a:off x="828420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g144235d4a74_0_29"/>
            <p:cNvSpPr/>
            <p:nvPr/>
          </p:nvSpPr>
          <p:spPr>
            <a:xfrm>
              <a:off x="831977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g144235d4a74_0_29"/>
            <p:cNvSpPr/>
            <p:nvPr/>
          </p:nvSpPr>
          <p:spPr>
            <a:xfrm>
              <a:off x="835532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g144235d4a74_0_29"/>
            <p:cNvSpPr/>
            <p:nvPr/>
          </p:nvSpPr>
          <p:spPr>
            <a:xfrm>
              <a:off x="8392159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g144235d4a74_0_29"/>
            <p:cNvSpPr/>
            <p:nvPr/>
          </p:nvSpPr>
          <p:spPr>
            <a:xfrm>
              <a:off x="8427720" y="1689100"/>
              <a:ext cx="39370" cy="83819"/>
            </a:xfrm>
            <a:custGeom>
              <a:rect b="b" l="l" r="r" t="t"/>
              <a:pathLst>
                <a:path extrusionOk="0" h="83819" w="39370">
                  <a:moveTo>
                    <a:pt x="0" y="83820"/>
                  </a:moveTo>
                  <a:lnTo>
                    <a:pt x="39370" y="83820"/>
                  </a:lnTo>
                  <a:lnTo>
                    <a:pt x="39370" y="0"/>
                  </a:lnTo>
                  <a:lnTo>
                    <a:pt x="0" y="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g144235d4a74_0_29"/>
            <p:cNvSpPr/>
            <p:nvPr/>
          </p:nvSpPr>
          <p:spPr>
            <a:xfrm>
              <a:off x="846327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g144235d4a74_0_29"/>
            <p:cNvSpPr/>
            <p:nvPr/>
          </p:nvSpPr>
          <p:spPr>
            <a:xfrm>
              <a:off x="8500109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g144235d4a74_0_29"/>
            <p:cNvSpPr/>
            <p:nvPr/>
          </p:nvSpPr>
          <p:spPr>
            <a:xfrm>
              <a:off x="853567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g144235d4a74_0_29"/>
            <p:cNvSpPr/>
            <p:nvPr/>
          </p:nvSpPr>
          <p:spPr>
            <a:xfrm>
              <a:off x="857122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g144235d4a74_0_29"/>
            <p:cNvSpPr/>
            <p:nvPr/>
          </p:nvSpPr>
          <p:spPr>
            <a:xfrm>
              <a:off x="860678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g144235d4a74_0_29"/>
            <p:cNvSpPr/>
            <p:nvPr/>
          </p:nvSpPr>
          <p:spPr>
            <a:xfrm>
              <a:off x="864235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g144235d4a74_0_29"/>
            <p:cNvSpPr/>
            <p:nvPr/>
          </p:nvSpPr>
          <p:spPr>
            <a:xfrm>
              <a:off x="8679179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g144235d4a74_0_29"/>
            <p:cNvSpPr/>
            <p:nvPr/>
          </p:nvSpPr>
          <p:spPr>
            <a:xfrm>
              <a:off x="871473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69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69" y="86360"/>
                  </a:lnTo>
                  <a:lnTo>
                    <a:pt x="39369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g144235d4a74_0_29"/>
            <p:cNvSpPr/>
            <p:nvPr/>
          </p:nvSpPr>
          <p:spPr>
            <a:xfrm>
              <a:off x="875029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g144235d4a74_0_29"/>
            <p:cNvSpPr/>
            <p:nvPr/>
          </p:nvSpPr>
          <p:spPr>
            <a:xfrm>
              <a:off x="8787129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g144235d4a74_0_29"/>
            <p:cNvSpPr/>
            <p:nvPr/>
          </p:nvSpPr>
          <p:spPr>
            <a:xfrm>
              <a:off x="8822689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g144235d4a74_0_29"/>
            <p:cNvSpPr/>
            <p:nvPr/>
          </p:nvSpPr>
          <p:spPr>
            <a:xfrm>
              <a:off x="885824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g144235d4a74_0_29"/>
            <p:cNvSpPr/>
            <p:nvPr/>
          </p:nvSpPr>
          <p:spPr>
            <a:xfrm>
              <a:off x="889381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g144235d4a74_0_29"/>
            <p:cNvSpPr/>
            <p:nvPr/>
          </p:nvSpPr>
          <p:spPr>
            <a:xfrm>
              <a:off x="892937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7F7F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g144235d4a74_0_29"/>
            <p:cNvSpPr/>
            <p:nvPr/>
          </p:nvSpPr>
          <p:spPr>
            <a:xfrm>
              <a:off x="8966199" y="1689100"/>
              <a:ext cx="38100" cy="86360"/>
            </a:xfrm>
            <a:custGeom>
              <a:rect b="b" l="l" r="r" t="t"/>
              <a:pathLst>
                <a:path extrusionOk="0" h="86360" w="38100">
                  <a:moveTo>
                    <a:pt x="3810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8100" y="8636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g144235d4a74_0_29"/>
            <p:cNvSpPr/>
            <p:nvPr/>
          </p:nvSpPr>
          <p:spPr>
            <a:xfrm>
              <a:off x="900176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9F9F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g144235d4a74_0_29"/>
            <p:cNvSpPr/>
            <p:nvPr/>
          </p:nvSpPr>
          <p:spPr>
            <a:xfrm>
              <a:off x="9037320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g144235d4a74_0_29"/>
            <p:cNvSpPr/>
            <p:nvPr/>
          </p:nvSpPr>
          <p:spPr>
            <a:xfrm>
              <a:off x="9072879" y="1689100"/>
              <a:ext cx="39370" cy="86360"/>
            </a:xfrm>
            <a:custGeom>
              <a:rect b="b" l="l" r="r" t="t"/>
              <a:pathLst>
                <a:path extrusionOk="0" h="86360" w="39370">
                  <a:moveTo>
                    <a:pt x="39370" y="0"/>
                  </a:moveTo>
                  <a:lnTo>
                    <a:pt x="0" y="0"/>
                  </a:lnTo>
                  <a:lnTo>
                    <a:pt x="0" y="86360"/>
                  </a:lnTo>
                  <a:lnTo>
                    <a:pt x="39370" y="86360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FBFBF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g144235d4a74_0_29"/>
            <p:cNvSpPr/>
            <p:nvPr/>
          </p:nvSpPr>
          <p:spPr>
            <a:xfrm>
              <a:off x="9109710" y="1691640"/>
              <a:ext cx="33020" cy="83819"/>
            </a:xfrm>
            <a:custGeom>
              <a:rect b="b" l="l" r="r" t="t"/>
              <a:pathLst>
                <a:path extrusionOk="0" h="83819" w="33020">
                  <a:moveTo>
                    <a:pt x="0" y="83820"/>
                  </a:moveTo>
                  <a:lnTo>
                    <a:pt x="0" y="0"/>
                  </a:lnTo>
                  <a:lnTo>
                    <a:pt x="33020" y="0"/>
                  </a:lnTo>
                  <a:lnTo>
                    <a:pt x="33020" y="83820"/>
                  </a:lnTo>
                  <a:lnTo>
                    <a:pt x="0" y="83820"/>
                  </a:lnTo>
                  <a:close/>
                </a:path>
              </a:pathLst>
            </a:custGeom>
            <a:solidFill>
              <a:srgbClr val="FCFCF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g144235d4a74_0_29"/>
          <p:cNvSpPr txBox="1"/>
          <p:nvPr>
            <p:ph type="title"/>
          </p:nvPr>
        </p:nvSpPr>
        <p:spPr>
          <a:xfrm>
            <a:off x="457200" y="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Alguns Arquivos</a:t>
            </a:r>
            <a:endParaRPr sz="4400"/>
          </a:p>
        </p:txBody>
      </p:sp>
      <p:graphicFrame>
        <p:nvGraphicFramePr>
          <p:cNvPr id="385" name="Google Shape;385;g144235d4a74_0_29"/>
          <p:cNvGraphicFramePr/>
          <p:nvPr/>
        </p:nvGraphicFramePr>
        <p:xfrm>
          <a:off x="667384" y="17729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{67C134A6-23E7-4D10-9AD6-233804C29A43}</a:tableStyleId>
              </a:tblPr>
              <a:tblGrid>
                <a:gridCol w="1310650"/>
                <a:gridCol w="6469375"/>
              </a:tblGrid>
              <a:tr h="353700">
                <a:tc>
                  <a:txBody>
                    <a:bodyPr/>
                    <a:lstStyle/>
                    <a:p>
                      <a:pPr indent="0" lvl="0" marL="10731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Arquivo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00E3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 u="none" cap="none" strike="noStrike">
                          <a:solidFill>
                            <a:srgbClr val="FFFF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Descrição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00E3A7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10731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cmdline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CCF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guarda a linha de comando usada para iniciar o processo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CCF3E0"/>
                    </a:solidFill>
                  </a:tcPr>
                </a:tc>
              </a:tr>
              <a:tr h="353700">
                <a:tc>
                  <a:txBody>
                    <a:bodyPr/>
                    <a:lstStyle/>
                    <a:p>
                      <a:pPr indent="0" lvl="0" marL="10731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environ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E6F8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mostra as variáveis de ambiente utilizadas pelo processo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E6F8E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10731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exe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CCF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é um link (apontador) para o executável daquele processo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CCF3E0"/>
                    </a:solidFill>
                  </a:tcPr>
                </a:tc>
              </a:tr>
              <a:tr h="354325">
                <a:tc>
                  <a:txBody>
                    <a:bodyPr/>
                    <a:lstStyle/>
                    <a:p>
                      <a:pPr indent="0" lvl="0" marL="10731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fd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E6F8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diretório contendo todos os descritores de arquivo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E6F8EF"/>
                    </a:solidFill>
                  </a:tcPr>
                </a:tc>
              </a:tr>
              <a:tr h="560700">
                <a:tc>
                  <a:txBody>
                    <a:bodyPr/>
                    <a:lstStyle/>
                    <a:p>
                      <a:pPr indent="0" lvl="0" marL="10731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limits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CCF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2599055" rtl="0" algn="l">
                        <a:lnSpc>
                          <a:spcPct val="1156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as restrições impostas ao processo (/etc/security/limits.conf)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45725" marB="0" marR="0" marL="0">
                    <a:solidFill>
                      <a:srgbClr val="CCF3E0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10731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maps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E6F8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mapa de memória para os executáveis e bibliotecas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E6F8EF"/>
                    </a:solidFill>
                  </a:tcPr>
                </a:tc>
              </a:tr>
              <a:tr h="354325">
                <a:tc>
                  <a:txBody>
                    <a:bodyPr/>
                    <a:lstStyle/>
                    <a:p>
                      <a:pPr indent="0" lvl="0" marL="10731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root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CCF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apontador para o diretório raíz do processo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CCF3E0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10731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mounts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E6F8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informação sobre os sistemas de arquivo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E6F8EF"/>
                    </a:solidFill>
                  </a:tcPr>
                </a:tc>
              </a:tr>
              <a:tr h="353700">
                <a:tc>
                  <a:txBody>
                    <a:bodyPr/>
                    <a:lstStyle/>
                    <a:p>
                      <a:pPr indent="0" lvl="0" marL="10731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mem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CCF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memória utilizada pelo processo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CCF3E0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indent="0" lvl="0" marL="10731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sched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E6F8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informações sobre o escalonador e o escalonamento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E6F8EF"/>
                    </a:solidFill>
                  </a:tcPr>
                </a:tc>
              </a:tr>
              <a:tr h="354325">
                <a:tc>
                  <a:txBody>
                    <a:bodyPr/>
                    <a:lstStyle/>
                    <a:p>
                      <a:pPr indent="0" lvl="0" marL="10731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stat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CCF3E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status do processo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29200" marB="0" marR="0" marL="0">
                    <a:solidFill>
                      <a:srgbClr val="CCF3E0"/>
                    </a:solidFill>
                  </a:tcPr>
                </a:tc>
              </a:tr>
              <a:tr h="354325">
                <a:tc>
                  <a:txBody>
                    <a:bodyPr/>
                    <a:lstStyle/>
                    <a:p>
                      <a:pPr indent="0" lvl="0" marL="107313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statm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E6F8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136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cap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status da memória do processo</a:t>
                      </a:r>
                      <a:endParaRPr sz="1600" u="none" cap="none" strike="noStrike"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30475" marB="0" marR="0" marL="0">
                    <a:solidFill>
                      <a:srgbClr val="E6F8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44235d4a74_0_288"/>
          <p:cNvSpPr txBox="1"/>
          <p:nvPr>
            <p:ph type="title"/>
          </p:nvPr>
        </p:nvSpPr>
        <p:spPr>
          <a:xfrm>
            <a:off x="457200" y="533400"/>
            <a:ext cx="8229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832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/>
              <a:t>Alguns Comandos</a:t>
            </a:r>
            <a:endParaRPr sz="4400"/>
          </a:p>
        </p:txBody>
      </p:sp>
      <p:sp>
        <p:nvSpPr>
          <p:cNvPr id="391" name="Google Shape;391;g144235d4a74_0_288"/>
          <p:cNvSpPr txBox="1"/>
          <p:nvPr/>
        </p:nvSpPr>
        <p:spPr>
          <a:xfrm>
            <a:off x="1235710" y="2051050"/>
            <a:ext cx="7653600" cy="3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81000" marR="304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A700"/>
              </a:buClr>
              <a:buSzPts val="2550"/>
              <a:buFont typeface="Arial"/>
              <a:buChar char="■"/>
            </a:pPr>
            <a:r>
              <a:rPr lang="pt-BR" sz="3200">
                <a:latin typeface="Trebuchet MS"/>
                <a:ea typeface="Trebuchet MS"/>
                <a:cs typeface="Trebuchet MS"/>
                <a:sym typeface="Trebuchet MS"/>
              </a:rPr>
              <a:t>Os comandos via shell também são uma maneira eficaz de obter informações sobre os processos;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810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53A700"/>
              </a:buClr>
              <a:buSzPts val="2550"/>
              <a:buFont typeface="Arial"/>
              <a:buChar char="■"/>
            </a:pPr>
            <a:r>
              <a:rPr lang="pt-BR" sz="3200">
                <a:latin typeface="Trebuchet MS"/>
                <a:ea typeface="Trebuchet MS"/>
                <a:cs typeface="Trebuchet MS"/>
                <a:sym typeface="Trebuchet MS"/>
              </a:rPr>
              <a:t>Exemplos:</a:t>
            </a:r>
            <a:endParaRPr sz="3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81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ps;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81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pstree;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1" marL="7810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250"/>
              <a:buFont typeface="Arial"/>
              <a:buChar char="■"/>
            </a:pPr>
            <a:r>
              <a:rPr lang="pt-BR" sz="2800">
                <a:latin typeface="Trebuchet MS"/>
                <a:ea typeface="Trebuchet MS"/>
                <a:cs typeface="Trebuchet MS"/>
                <a:sym typeface="Trebuchet MS"/>
              </a:rPr>
              <a:t>top;</a:t>
            </a:r>
            <a:endParaRPr sz="2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rilho">
  <a:themeElements>
    <a:clrScheme name="Brilho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2015-10-17T21:12:10Z</dcterms:created>
  <dc:creator>Fabio</dc:creator>
</cp:coreProperties>
</file>