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A7250C-AE85-4CA8-A4DC-A87FE2B77576}">
  <a:tblStyle styleId="{43A7250C-AE85-4CA8-A4DC-A87FE2B775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f643563fa_0_68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0f643563fa_0_68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099c76d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6099c76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6099c76da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6099c76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6099c76da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6099c76d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099c76da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6099c76d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6099c76da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6099c76d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6099c76da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6099c76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6099c76da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6099c76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6099c76da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6099c76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6099c76da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6099c76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6099c76da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6099c76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f643563f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f643563fa_0_32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6099c76da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6099c76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6099c76da_0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6099c76d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6099c76da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6099c76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6099c76da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6099c76d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6099c76da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6099c76d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6099c76da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6099c76d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6099c76da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6099c76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6099c76da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6099c76d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6099c76da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6099c76d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6099c76da_0_1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6099c76d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099c76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26099c76da_0_1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26099c76da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26099c76d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099c76da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099c76d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6099c76da_0_2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6099c76d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6099c76da_0_2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6099c76d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6099c76da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6099c76d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6099c76da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6099c76d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6099c76da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6099c76d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6099c76da_0_2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6099c76d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6099c76da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6099c76d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6099c76da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6099c76d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099c76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26099c76da_0_7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6099c76da_0_2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6099c76d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6099c76da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6099c76d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6099c76da_0_2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6099c76d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6099c76da_0_2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6099c76d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6099c76da_0_2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6099c76d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6099c76da_0_2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6099c76d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6099c76da_0_2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6099c76d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6099c76da_0_3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6099c76d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6099c76da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6099c76d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6099c76da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6099c76d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6099c76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26099c76da_0_2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6099c76da_0_3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26099c76d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6099c76da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26099c76d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26099c76da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26099c76d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6099c76da_0_3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26099c76d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6099c76da_0_3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26099c76d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26099c76da_0_3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26099c76d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6099c76da_0_3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26099c76d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6099c76da_0_3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6099c76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099c76da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099c76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6099c76da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6099c76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6099c76da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6099c76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099c76da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6099c76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24250" y="2514750"/>
            <a:ext cx="586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33250" y="533550"/>
            <a:ext cx="586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1pPr>
            <a:lvl2pPr indent="-336550" lvl="1" marL="914400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indent="-331469" lvl="2" marL="1371600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30200" lvl="3" marL="18288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indent="-311150" lvl="5" marL="27432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2362200"/>
            <a:ext cx="77724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92080"/>
            <a:ext cx="213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0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639698" cy="4050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220680"/>
            <a:ext cx="9143400" cy="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9143400" cy="3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0" y="465480"/>
            <a:ext cx="1136520" cy="719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/>
          <p:nvPr/>
        </p:nvCxnSpPr>
        <p:spPr>
          <a:xfrm>
            <a:off x="685800" y="3398400"/>
            <a:ext cx="78483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533520"/>
            <a:ext cx="8229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685800" y="1371600"/>
            <a:ext cx="8225700" cy="19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>
                <a:solidFill>
                  <a:srgbClr val="D2533C"/>
                </a:solidFill>
              </a:rPr>
              <a:t>Serviços de Redes de Computadores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85800" y="3505320"/>
            <a:ext cx="69099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7576E"/>
                </a:solidFill>
              </a:rPr>
              <a:t>Acesso remoto:</a:t>
            </a:r>
            <a:endParaRPr sz="2400">
              <a:solidFill>
                <a:srgbClr val="5757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57576E"/>
                </a:solidFill>
              </a:rPr>
              <a:t>Arquitetura; Instalação e configuração de serviço de SSH e FTP.</a:t>
            </a:r>
            <a:endParaRPr sz="2400">
              <a:solidFill>
                <a:srgbClr val="5757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Protocolo SSH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Empresa SSH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Comando do Linux SSH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</a:t>
            </a:r>
            <a:r>
              <a:rPr lang="pt-BR"/>
              <a:t>SSH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protocolo SSH é um padrão para login remoto seguro de um computador para outro.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fornece várias opções alternativas para autenticação forte e protege a segurança e a integridade das comunicações com criptografia forte.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uma alternativa segura aos protocolos de login não protegidos (como telnet, rlogin) e métodos de transferência de arquivos inseguros (como FTP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 </a:t>
            </a:r>
            <a:r>
              <a:rPr lang="pt-BR"/>
              <a:t>SSH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1995 a</a:t>
            </a:r>
            <a:r>
              <a:rPr lang="pt-BR"/>
              <a:t>pós um ataque de detecção de senha em sua rede universitária, Tatu Ylönen projetou a primeira versão do protocolo Secure Shell (SSH).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Ylönen publicou o SSH como código aberto no verão de 1995 para preencher um vazio significativo na criptografia.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“Eu era um pesquisador universitário na época e não sabia nada sobre criptografia. Mas li um livro sobre isso, conversei com amigos e em três meses criei um programa chamado SSH.”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-50" y="1600200"/>
            <a:ext cx="91440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Quando o protocolo SSH se tornou popular, Tatu Ylonen o levou ao IETF para padronização. Agora é um padrão da Internet descrito nos seguintes documentos: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RFC 4251 - A arquitetura do protocolo Secure Shell (SSH)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RFC 4253 - Protocolo da Camada de Transporte Secure Shell (SSH)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RFC 4252 - Protocolo de Autenticação Secure Shell (SSH)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RFC 4254 - Protocolo de Conexão Secure Shell (SSH)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‘comando’ SSH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ssh fornece uma conexão criptografada segura entre dois hosts em uma rede insegura.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Essa conexão também pode ser usada para acesso ao terminal, transferência de arquivos e para tunelamento de outros aplicativos.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aplicativos gráficos X11 também podem ser executados com segurança por SSH a partir de um local remoto.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‘comando’ SSH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Existem outros comandos SSH além do cliente ssh.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ssh-keygen - cria um par de chaves para autenticação de chave pública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ssh-copy-id - configura uma chave pública como autorizada em um servidor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ssh-agent - agente para manter a chave privada para logon único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ssh-add - ferramenta para adicionar uma chave ao agente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scp - cliente de transferência de arquivos com interface de comando semelhante a RCP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sftp - cliente de transferência de arquivos com interface de comando semelhante a FTP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sshd - servidor OpenSSH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maneira mais comum de se conectar a um servidor Linux remoto é por meio do SSH.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Ao se conectar por meio de SSH, você faz login usando uma conta que existe no servidor remoto.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Ao conectar-se por meio do SSH, você será direcionado para uma sessão de shell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Durante sua sessão SSH, quaisquer comandos que você digitar em seu terminal local serão enviados por meio de um túnel SSH criptografado e executados em seu servidor.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conexão SSH é implementada usando um modelo cliente-servidor.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Isso significa que, para que uma conexão SSH seja estabelecida, a máquina remota deve estar executando um software chamado daemon SSH.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software escuta conexões em uma porta de rede específica, autentica solicitações de conexão e gera o ambiente apropriado se o usuário fornecer as credenciais corretas.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computador do usuário deve ter um cliente SSH. Este é um software que sabe se comunicar usando o protocolo SSH e pode receber informações sobre o host remoto ao qual se conectar, o nome de usuário a ser usado e as credenciais que devem ser passadas para autenticação.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cliente também pode especificar certos detalhes sobre o tipo de conexão que deseja estabelecer.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acesso remoto refere-se à capacidade de se conectar e acessar recursos ou serviços em uma rede a partir de um local geograficamente separado da própria rede.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Ele permite que os usuários estabeleçam uma conexão com uma rede ou um dispositivo específico na rede remotamente, geralmente por meio do uso de protocolos e tecnologias de comunicação, como Internet e redes privadas virtuais (VPNs).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clientes podem se autenticar usando senhas (menos seguras e não recomendadas) ou chaves SSH, que são muito seguras.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logins de senha são criptografados e são fáceis de entender para novos usuários.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entanto, bots automatizados e usuários mal-intencionados frequentemente tentam autenticar contas que permitem logins baseados em senha, o que pode comprometer a segurança.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esse motivo, recomenda-se sempre configurar a autenticação baseada em chave SSH para a maioria das configurações.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 protocolo SSH consiste em três componentes principais: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SSH Transport Layer Protocol - fornece autenticação do servidor, confidencialidade e integridade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Protocolo de autenticação de usuário SSH - autentica o cliente para o servidor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Protocolo de conexão SSH - multiplexa o túnel criptografado em vários canais lógicos (permite sessão shell segura, TCP encaminhamento/túnel de porta, etc.)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9"/>
          <p:cNvPicPr preferRelativeResize="0"/>
          <p:nvPr/>
        </p:nvPicPr>
        <p:blipFill rotWithShape="1">
          <a:blip r:embed="rId3">
            <a:alphaModFix/>
          </a:blip>
          <a:srcRect b="10125" l="0" r="0" t="3039"/>
          <a:stretch/>
        </p:blipFill>
        <p:spPr>
          <a:xfrm>
            <a:off x="0" y="1470575"/>
            <a:ext cx="9143999" cy="51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SSH TLP geralmente é executado em TCP/IP; quando usado sobre TCP, o servidor normalmente escuta as conexões na porta 22. Fornece: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criptografia de dados do usuário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autenticação do servidor (com base na(s) chave(s) de host assimétrica(s)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proteção de integridade (origem e dados)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• compactação de dados antes da criptografia (opcional)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Método de troca de chaves, algoritmo de chave pública, algoritmo de criptografia simétrica, algoritmo de autenticação de mensagem e algoritmo de hash são todos negociados (RFC 4253).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25" y="244000"/>
            <a:ext cx="5359101" cy="6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TLP Packet Formation</a:t>
            </a:r>
            <a:endParaRPr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604963"/>
            <a:ext cx="640080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TLP Pacote</a:t>
            </a:r>
            <a:endParaRPr/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Algoritmos de criptografia e autenticação, chaves de criptografia, IVs são negociados durante a troca de chaves.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Algoritmos e modos (AES, 3DES, CBC, CTR, etc.) podem ser diferentes em cada direção.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Antes de criptografar, o pacote é preenchido </a:t>
            </a:r>
            <a:r>
              <a:rPr lang="pt-BR"/>
              <a:t>aleatoriamente: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MAC não é criptografado.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88" y="4354125"/>
            <a:ext cx="8603025" cy="7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chaves SSH são um conjunto correspondente de chaves criptográficas que podem ser usadas para autenticação.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Cada conjunto contém uma chave pública e uma chave privada.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chave pública pode ser compartilhada livremente sem preocupação, enquanto a chave privada deve ser cuidadosamente guardada e nunca exposta a ninguém.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autenticar usando chaves SSH, um usuário deve ter um par de chaves SSH em seu computador local.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servidor remoto, a chave pública deve ser copiada para um arquivo dentro do diretório inicial do usuário em ~/.ssh/authorized_keys.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arquivo contém uma lista de chaves públicas, uma por linha, que estão autorizadas a fazer login nesta conta.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acesso remoto permite que indivíduos ou organizações interajam com recursos de rede, incluindo arquivos, aplicativos, bancos de dados e sistemas, como se estivessem fisicamente presentes na mesma rede.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Ele fornece benefícios de flexibilidade, conveniência e produtividade, permitindo que os usuários acessem recursos de locais remotos, como residências, escritórios ou outros ambientes externos.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um cliente se conecta ao host, desejando usar a autenticação de chave SSH, ele informará ao servidor essa intenção e informará ao servidor qual chave pública usar.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servidor então verifica seu arquivo local (authorized_keys) em busca da chave pública, gera uma string aleatória e a criptografa usando a chave pública.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Esta mensagem criptografada só pode ser descriptografada com a chave privada associada.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servidor enviará esta mensagem criptografada ao cliente para testar se ele realmente possui a chave privada associada.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335" name="Google Shape;335;p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Ao receber esta mensagem, o cliente irá descriptografá-la usando a chave privada e combinar a string aleatória que é revelada com um ID de sessão previamente negociado.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seguida, ele gera um hash MD5 desse valor e o transmite de volta ao servidor.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servidor já tinha a mensagem original e o ID da sessão, então ele pode comparar um hash MD5 gerado por esses valores e determinar que o cliente deve ter a chave privada.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SSH autentica os usuários</a:t>
            </a:r>
            <a:endParaRPr/>
          </a:p>
        </p:txBody>
      </p:sp>
      <p:sp>
        <p:nvSpPr>
          <p:cNvPr id="341" name="Google Shape;341;p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248"/>
            <a:ext cx="9143999" cy="525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Port Forwarding</a:t>
            </a:r>
            <a:endParaRPr/>
          </a:p>
        </p:txBody>
      </p:sp>
      <p:sp>
        <p:nvSpPr>
          <p:cNvPr id="348" name="Google Shape;348;p5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Tunelamento SSH ou encaminhamento de porta SSH é um método de criar uma conexão SSH criptografada entre um cliente e uma máquina servidora através da qual as portas de serviços podem ser retransmitidas.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Port Forwarding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encaminhamento SSH é útil para transportar dados de rede de serviços que usam um protocolo não criptografado, como VNC ou FTP, acessando conteúdo com restrição geográfica ou contornando firewalls intermediários.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Basicamente, você pode encaminhar qualquer porta TCP e encapsular o tráfego por uma conexão SSH segura.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Port Forwarding</a:t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Existem três tipos de encaminhamento de porta SSH: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Encaminhamento de porta local. - Encaminha uma conexão do cliente para o servidor SSH e, em seguida, para a porta do host de destino.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Encaminhamento de porta remota. - Encaminha uma porta do servidor para o cliente e, em seguida, para a porta do host de destino.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Encaminhamento dinâmico de porta. - Cria um servidor proxy SOCKS que permite a comunicação em várias portas.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 Port Forwarding</a:t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62"/>
          <p:cNvPicPr preferRelativeResize="0"/>
          <p:nvPr/>
        </p:nvPicPr>
        <p:blipFill rotWithShape="1">
          <a:blip r:embed="rId3">
            <a:alphaModFix/>
          </a:blip>
          <a:srcRect b="0" l="2922" r="1245" t="3642"/>
          <a:stretch/>
        </p:blipFill>
        <p:spPr>
          <a:xfrm>
            <a:off x="267575" y="1873000"/>
            <a:ext cx="8762326" cy="4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Remote Port Forwarding</a:t>
            </a:r>
            <a:endParaRPr/>
          </a:p>
        </p:txBody>
      </p:sp>
      <p:sp>
        <p:nvSpPr>
          <p:cNvPr id="373" name="Google Shape;373;p6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000"/>
            <a:ext cx="91440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“jump server”</a:t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1600"/>
            <a:ext cx="8229599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Encaminhamento dinâmico de porta</a:t>
            </a:r>
            <a:endParaRPr/>
          </a:p>
        </p:txBody>
      </p:sp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encaminhamento dinâmico de porta permite criar um soquete na máquina local (cliente ssh), que atua como um servidor proxy SOCKS.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um cliente se conecta a esta porta, a conexão é encaminhada para a máquina remota (servidor ssh), que é então encaminhada para uma porta dinâmica na máquina de destino.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Dessa forma, todos os aplicativos que usam o proxy SOCKS se conectarão ao servidor SSH e o servidor encaminhará todo o tráfego para seu destino real.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conceito de acesso remoto envolve o estabelecimento de uma conexão segura e autenticada entre o usuário ou dispositivo remoto e a rede.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Isso garante que o acesso seja concedido apenas a indivíduos autorizados e protege as informações confidenciais contra acesso não autorizado ou interceptação durante a transmissão.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File Transfer Protocol (FTP) é um protocolo de camada de aplicativo que move arquivos entre sistemas de arquivos locais e remotos.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roda sobre o TCP, como o HTTP. Para transferir um arquivo, 2 conexões TCP são usadas pelo FTP em paralelo: conexão de controle e conexão de dados.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FTP é um protocolo de comunicação padrão.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vários outros protocolos, como o HTTP, que são usados ​​para transferir arquivos entre computadores,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Os sistemas envolvidos na conexão podem ser sistemas heterogêneos, ou seja, diferem em sistemas operacionais, diretórios, estruturas, conjuntos de caracteres, etc.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FTP protege o usuário dessas diferenças e transfere dados de forma eficiente e confiável.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405" name="Google Shape;405;p6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FTP pode transferir arquivos ASCII, EBCDIC ou de imagem.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ASCII é o formato de compartilhamento de arquivo padrão, neste, cada caractere é codificado por NVT ASCII.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ASCII ou EBCDIC o destino deve estar pronto para aceitar arquivos neste modo.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Extended Binary Coded Decimal Interchange Code (EBCDIC) é uma codificação de caracteres 8-bit que descende diretamente do código BCD com 6-bit e foi criado pela IBM como um padrão no início dos anos 1960 e usado no IBM System/360.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411" name="Google Shape;411;p6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Conexão de controle: 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enviar informações de controle como identificação do usuário, senha, comandos para alterar o diretório remoto, comandos para recuperar e armazenar arquivos, etc., o FTP faz uso de uma conexão de controle.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conexão de controle é iniciada na porta número 21.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Conexão de dados: 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enviar o arquivo real, o FTP utiliza uma conexão de dados. Uma conexão de dados é iniciada na porta número 20.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FTP envia as informações de controle fora da banda, pois usa uma conexão de controle separada.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Alguns protocolos enviam suas linhas de cabeçalho de solicitação e resposta e os dados na mesma conexão TCP.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esta razão, diz-se que eles enviam suas informações de controle in-band. HTTP e SMTP são exemplos.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Sessão </a:t>
            </a:r>
            <a:r>
              <a:rPr lang="pt-BR"/>
              <a:t>FTP</a:t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uma sessão FTP é iniciada entre um cliente e um servidor, o cliente inicia uma conexão TCP de controle com o servidor.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cliente envia informações de controle sobre isso.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o servidor recebe, ele inicia uma conexão de dados com o lado do cliente.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Apenas um arquivo pode ser enviado por uma conexão de dados.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Mas a conexão de controle permanece ativa durante toda a sessão do usuário.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Como sabemos, o HTTP não tem estado, ou seja, não precisa rastrear nenhum estado do usuário.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Mas o FTP precisa manter um estado sobre seu usuário durante toda a sessão.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 </a:t>
            </a:r>
            <a:r>
              <a:rPr lang="pt-BR"/>
              <a:t>FTP</a:t>
            </a:r>
            <a:endParaRPr/>
          </a:p>
        </p:txBody>
      </p:sp>
      <p:sp>
        <p:nvSpPr>
          <p:cNvPr id="429" name="Google Shape;429;p7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FTP funciona em um modelo cliente-servidor.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cliente FTP é um programa executado no computador do usuário para permitir que ele converse e obtenha arquivos de computadores remotos.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um conjunto de comandos que estabelece a conexão entre dois hosts, ajuda a transferir os arquivos e fecha a conexão.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 FTP</a:t>
            </a:r>
            <a:endParaRPr/>
          </a:p>
        </p:txBody>
      </p:sp>
      <p:sp>
        <p:nvSpPr>
          <p:cNvPr id="435" name="Google Shape;435;p7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 FTP permite três tipos de estruturas de dados: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Estrutura do arquivo: Na estrutura do arquivo, não há estrutura interna e o arquivo é considerado uma sequência contínua de bytes de dados.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Estrutura de registro: Na estrutura de registro, o arquivo é composto de registros sequenciais.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Estrutura da página: Na estrutura da página, o arquivo é composto por páginas indexadas independentes.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FTP</a:t>
            </a:r>
            <a:endParaRPr/>
          </a:p>
        </p:txBody>
      </p:sp>
      <p:sp>
        <p:nvSpPr>
          <p:cNvPr id="441" name="Google Shape;441;p7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Alguns dos comandos FTP são: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USER – Este comando envia a identificação do usuário para o servidor.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PASS – Este comando envia a senha do usuário para o servidor.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CWD – Este comando permite que o usuário trabalhe com um diretório ou conjunto de dados diferente para armazenamento ou recuperação de arquivos sem alterar seu login ou informações contábeis.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RMD – Este comando faz com que o diretório especificado no nome do caminho seja removido como um diretório.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MKD – Este comando faz com que o diretório especificado no nome do caminho seja criado como um diretório.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FTP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Alguns dos comandos FTP são: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PWD – Este comando faz com que o nome do diretório de trabalho atual seja retornado na resposta.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RETR – Este comando faz com que o host remoto inicie uma conexão de dados e envie o arquivo solicitado pela conexão de dados.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STOR – Este comando causa o armazenamento de um arquivo no diretório atual do host remoto.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LIST – Envia uma solicitação para exibir a lista de todos os arquivos presentes no diretório.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ABOR – Este comando diz ao servidor para abortar o comando de serviço FTP anterior e qualquer transferência de dados associada.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QUIT – Este comando encerra um USUÁRIO e se a transferência de arquivos não estiver em andamento, o servidor fecha a conexão de controle.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Os métodos de acesso remoto podem variar dependendo da infraestrutura de rede específica, protocolos e medidas de segurança em vigor.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As tecnologias comuns de acesso remoto incluem redes privadas virtuais (VPNs), protocolos de área de trabalho remota (RDP), shell seguro (SSH), interfaces baseadas na Web e outros serviços de acesso remoto fornecidos por administradores de rede e sistema.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Resposta </a:t>
            </a:r>
            <a:r>
              <a:rPr lang="pt-BR"/>
              <a:t>FTP</a:t>
            </a:r>
            <a:endParaRPr/>
          </a:p>
        </p:txBody>
      </p:sp>
      <p:sp>
        <p:nvSpPr>
          <p:cNvPr id="453" name="Google Shape;453;p7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200 – Comando ok.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530 – Não logado.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331 – Nome de usuário ok, precisa de senha.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225 – Conexão de dados aberta; nenhuma transferência em andamento.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221 – Ligação do comando fecho de serviço.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551 – Ação solicitada abortada: tipo de página desconhecido.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502 – Comando não implementado.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503 – Sequência de comandos incorreta.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504 – Comando não implementado para esse parâmetro.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FTP</a:t>
            </a:r>
            <a:endParaRPr/>
          </a:p>
        </p:txBody>
      </p:sp>
      <p:sp>
        <p:nvSpPr>
          <p:cNvPr id="459" name="Google Shape;459;p7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FTP usa o TCP como protocolo da camada de transporte.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É bom para transferências de arquivos simples, como durante o tempo de inicialização.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Erros na transmissão (perda de pacotes, erros de checksum) devem ser tratados pelo servidor TFTP.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usa apenas uma conexão através da conhecida porta 69.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TFTP usa um protocolo lock-step simples (cada pacote de dados precisa ser confirmado). Assim, o rendimento é limitado.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FTPS</a:t>
            </a:r>
            <a:endParaRPr/>
          </a:p>
        </p:txBody>
      </p:sp>
      <p:sp>
        <p:nvSpPr>
          <p:cNvPr id="465" name="Google Shape;465;p7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Na década de 1990, a empresa de navegadores da web Netscape lançou uma solução chamada Secure Sockets Layer (SSL), permitindo comunicação de rede segura por meio de um protocolo criptográfico.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SSL foi aplicado ao FTP em 1996, dando origem à primeira versão do FTPS.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FTPS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 o passar dos anos, o SSL foi preterido para a segurança da camada de transporte (TLS), comumente usada em aplicativos da Internet como e-mail, mensagens instantâneas e protocolo de voz sobre a Internet (VoIP) 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 a evolução do SSL, o FTPS também amadureceu para se tornar mais seguro e confiável.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No entanto, os desafios inerentes de um protocolo de comunicação de rede pré-internet permaneceram, incluindo a incompatibilidade com várias soluções de firewall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SFTP</a:t>
            </a:r>
            <a:endParaRPr/>
          </a:p>
        </p:txBody>
      </p:sp>
      <p:sp>
        <p:nvSpPr>
          <p:cNvPr id="477" name="Google Shape;477;p8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SFTP oferece uma conexão segura para transferir arquivos entre computadores com criptografia.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Embora muitas pessoas assumam que o acrônimo significa Secure File Transfer Protocol, na verdade é o SSH File Transfer Protocol.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SFTP</a:t>
            </a:r>
            <a:endParaRPr/>
          </a:p>
        </p:txBody>
      </p:sp>
      <p:sp>
        <p:nvSpPr>
          <p:cNvPr id="483" name="Google Shape;483;p8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SFTP é uma variação do File Transfer Protocol (FTP), que é um dos aplicativos mais antigos da Internet.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Ambos SFTP e FTP são definições padrão, não programas.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Cabe a outros escrever um programa SFTP, mas eles devem seguir o padrão SFTP para torná-lo compatível com outros programas SFTP.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SFTP</a:t>
            </a:r>
            <a:endParaRPr/>
          </a:p>
        </p:txBody>
      </p:sp>
      <p:sp>
        <p:nvSpPr>
          <p:cNvPr id="489" name="Google Shape;489;p8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uma implementação padrão, um programa SFTP é executado na interface de linha de comando.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utilitário tem seu próprio ambiente.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Portanto, quando você entrar em uma sessão SFTP, deverá ver o prompt da linha de comando mudar para </a:t>
            </a:r>
            <a:r>
              <a:rPr b="1" lang="pt-BR"/>
              <a:t>sftp&gt;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Uma vez logado em uma sessão SFTP, os comandos normais do sistema operacional não funcionarão.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Em vez disso, você deve usar a linguagem de comando especificada no padrão SFTP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6" name="Google Shape;496;p83"/>
          <p:cNvGraphicFramePr/>
          <p:nvPr/>
        </p:nvGraphicFramePr>
        <p:xfrm>
          <a:off x="152400" y="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{43A7250C-AE85-4CA8-A4DC-A87FE2B77576}</a:tableStyleId>
              </a:tblPr>
              <a:tblGrid>
                <a:gridCol w="1298650"/>
                <a:gridCol w="4060475"/>
                <a:gridCol w="3581475"/>
              </a:tblGrid>
              <a:tr h="41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SFTP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FTPS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Abordagem de comunicação de rede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SFTP se baseia no protocolo Secure Shell (SSH) e adiciona recursos de transferência de arquivos.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FTPS baseia-se no protocolo de transferência de arquivos (FTP) e adiciona uma camada de segurança e criptografia.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6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Suporte de firewall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 uma única conexão por apenas uma porta, facilitando a instalação de soluções de firewall.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 precisa de uma conexão de dados secundária e o uso de várias portas dificulta o funcionamento dos firewalls.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Velocidades de transferência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Isso envolve uma alta sobrecarga de recursos e retarda a entrega de arquivos. 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 simples, direto e enxuto, tornando-o várias vezes mais rápido.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Binário e ASCII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 suporta apenas transmissão binária e os usuários não podem escolher entre modos diferentes.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 suporta transmissões binárias e ASCII, facilitando a manutenção de logs.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Mecanismo de autenticação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 usa autenticação fora de banda e não precisa de certificados assinados, pois os dados são criptografados inerentemente.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servidor FTP deve fornecer obrigatoriamente um certificado de chave pública para assinar a autenticação.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Adoção </a:t>
                      </a:r>
                      <a:endParaRPr b="1" sz="13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 amplamente adotado e a maioria dos servidores e soluções de armazenamento em nuvem suporta SFTP.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08080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 é construído em FTP, que está gradualmente sendo substituído por HTTPS e outros protocolos. </a:t>
                      </a:r>
                      <a:endParaRPr sz="1300">
                        <a:solidFill>
                          <a:srgbClr val="08080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42875" marB="142875" marR="142875" marL="14287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Virtual Private Network (VPN): As VPNs estabelecem uma conexão criptografada segura em uma rede pública (geralmente a Internet) entre um usuário remoto e uma rede privada.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Ao usar um cliente VPN, os usuários remotos podem acessar recursos na rede privada como se estivessem diretamente conectados a ela.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Remote Desktop Protocol (RDP): o RDP permite que os usuários acessem e controlem remotamente um computador ou servidor por meio de uma conexão de rede.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Ele permite que os usuários interajam com a área de trabalho de um sistema remoto como se estivessem sentados na frente dela. </a:t>
            </a:r>
            <a:endParaRPr/>
          </a:p>
          <a:p>
            <a:pPr indent="-318468" lvl="0" marL="457200" rtl="0" algn="l">
              <a:spcBef>
                <a:spcPts val="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O Remote Desktop Services (RDS) da Microsoft é uma implementação popular do RDP.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Secure Shell (SSH): SSH é um protocolo de rede criptográfica que fornece acesso remoto seguro a uma interface de linha de comando de um sistema remoto.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permite que os usuários façam login com segurança em servidores remotos e executem comandos remotamente.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SSH é amplamente usado em sistemas do tipo Unix.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Serviços de acesso remoto (RAS): RAS é um recurso fornecido por alguns sistemas operacionais que permite que usuários remotos se conectem a uma rede e acessem seus recursos.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RAS normalmente oferece suporte a conexões dial-up, rede privada virtual (VPN) e outros tipos de tecnologias de acesso remoto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Interfaces baseadas na Web: Muitos serviços de rede fornecem interfaces baseadas na Web que permitem o acesso remoto por meio de um navegador da Web padrão.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Essas interfaces geralmente são protegidas com criptografia HTTPS e fornecem uma maneira amigável de gerenciar e acessar recursos de rede remotamente.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Serviços de terminal/área de trabalho remota: Os serviços de terminal (Windows) ou os serviços de área de trabalho remota (RDS) permitem que os usuários acessem o ambiente de área de trabalho do servidor remotamente.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 fornece uma experiência de interface gráfica do usuário (GUI) e oferece suporte a várias sessões simultâneas.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Remoto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Virtualização e plataformas de nuvem: tecnologias de virtualização e plataformas de nuvem oferecem recursos de acesso remoto.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Ao implantar máquinas virtuais (VMs) ou instâncias de contêiner em um ambiente virtualizado ou na nuvem, os usuários podem acessar e gerenciar remotamente esses recursos usando vários métodos de acesso remoto, como SSH ou consoles baseados na web.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Estas são apenas algumas das formas mais relevantes de acesso remoto a serviços de rede.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escolha do método depende dos requisitos específicos, considerações de segurança e do tipo de serviço de rede que está sendo acessado.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